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0"/>
  </p:notesMasterIdLst>
  <p:handoutMasterIdLst>
    <p:handoutMasterId r:id="rId11"/>
  </p:handoutMasterIdLst>
  <p:sldIdLst>
    <p:sldId id="256" r:id="rId2"/>
    <p:sldId id="257" r:id="rId3"/>
    <p:sldId id="290" r:id="rId4"/>
    <p:sldId id="291" r:id="rId5"/>
    <p:sldId id="292" r:id="rId6"/>
    <p:sldId id="293" r:id="rId7"/>
    <p:sldId id="294" r:id="rId8"/>
    <p:sldId id="29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660"/>
  </p:normalViewPr>
  <p:slideViewPr>
    <p:cSldViewPr snapToGrid="0" snapToObjects="1">
      <p:cViewPr>
        <p:scale>
          <a:sx n="100" d="100"/>
          <a:sy n="100"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E027494-D647-0A4C-8BC4-947AA3D8EB46}" type="datetimeFigureOut">
              <a:rPr lang="en-US" smtClean="0"/>
              <a:t>4/9/13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EA184E-AAC0-984A-8AEE-87C3E7489D0B}" type="slidenum">
              <a:rPr lang="en-US" smtClean="0"/>
              <a:t>‹#›</a:t>
            </a:fld>
            <a:endParaRPr lang="en-US"/>
          </a:p>
        </p:txBody>
      </p:sp>
    </p:spTree>
    <p:extLst>
      <p:ext uri="{BB962C8B-B14F-4D97-AF65-F5344CB8AC3E}">
        <p14:creationId xmlns:p14="http://schemas.microsoft.com/office/powerpoint/2010/main" val="194658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013129-7015-7947-8F4F-40DFB477A190}" type="datetimeFigureOut">
              <a:rPr lang="en-US" smtClean="0"/>
              <a:t>4/9/13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DF5ECC8-72CE-7B48-8FB9-AF0F1B5FFCA0}" type="slidenum">
              <a:rPr lang="en-US" smtClean="0"/>
              <a:t>‹#›</a:t>
            </a:fld>
            <a:endParaRPr lang="en-US"/>
          </a:p>
        </p:txBody>
      </p:sp>
    </p:spTree>
    <p:extLst>
      <p:ext uri="{BB962C8B-B14F-4D97-AF65-F5344CB8AC3E}">
        <p14:creationId xmlns:p14="http://schemas.microsoft.com/office/powerpoint/2010/main" val="15441538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F5ECC8-72CE-7B48-8FB9-AF0F1B5FFCA0}" type="slidenum">
              <a:rPr lang="en-US" smtClean="0"/>
              <a:t>1</a:t>
            </a:fld>
            <a:endParaRPr lang="en-US"/>
          </a:p>
        </p:txBody>
      </p:sp>
    </p:spTree>
    <p:extLst>
      <p:ext uri="{BB962C8B-B14F-4D97-AF65-F5344CB8AC3E}">
        <p14:creationId xmlns:p14="http://schemas.microsoft.com/office/powerpoint/2010/main" val="264782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4/9/13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4/9/13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4/9/13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4/9/13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4/9/13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4/9/13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D41a5UjS9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Kindergarten Benchmark 4</a:t>
            </a:r>
            <a:br>
              <a:rPr lang="en-US" dirty="0" smtClean="0"/>
            </a:br>
            <a:r>
              <a:rPr lang="en-US" dirty="0" smtClean="0"/>
              <a:t>Boot Camp Class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909473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Core Implementation</a:t>
            </a:r>
            <a:endParaRPr lang="en-US" dirty="0"/>
          </a:p>
        </p:txBody>
      </p:sp>
      <p:sp>
        <p:nvSpPr>
          <p:cNvPr id="3" name="Content Placeholder 2"/>
          <p:cNvSpPr>
            <a:spLocks noGrp="1"/>
          </p:cNvSpPr>
          <p:nvPr>
            <p:ph idx="1"/>
          </p:nvPr>
        </p:nvSpPr>
        <p:spPr/>
        <p:txBody>
          <a:bodyPr>
            <a:normAutofit fontScale="92500" lnSpcReduction="20000"/>
          </a:bodyPr>
          <a:lstStyle/>
          <a:p>
            <a:r>
              <a:rPr lang="en-US" sz="6600" dirty="0" smtClean="0"/>
              <a:t>Take that China</a:t>
            </a:r>
            <a:endParaRPr lang="en-US" sz="6400" dirty="0" smtClean="0"/>
          </a:p>
          <a:p>
            <a:pPr lvl="1"/>
            <a:r>
              <a:rPr lang="en-US" sz="6400" dirty="0" smtClean="0">
                <a:hlinkClick r:id="rId2"/>
              </a:rPr>
              <a:t>Ellen</a:t>
            </a:r>
            <a:endParaRPr lang="en-US" sz="6400" dirty="0" smtClean="0"/>
          </a:p>
          <a:p>
            <a:r>
              <a:rPr lang="en-US" dirty="0" smtClean="0"/>
              <a:t>“If </a:t>
            </a:r>
            <a:r>
              <a:rPr lang="en-US" dirty="0"/>
              <a:t>first grade sounds pretty young to be predicting math ability, well, no one expects tots to be scribbling sums. But this number sense, or what Geary more precisely terms "number system knowledge," turns out to be a fundamental skill that students continually build on, much more than the simple ability to count.</a:t>
            </a:r>
          </a:p>
          <a:p>
            <a:r>
              <a:rPr lang="en-US" dirty="0"/>
              <a:t>What's involved? Understanding that numbers represent different quantities — that three dots is the same as the numeral "3" or the word "three." Grasping magnitude — that 23 is bigger than 17. Getting the concept that numbers can be broken into parts — that 5 is the same as 2 and 3, or 4 and 1. Showing on a number line that the difference between 10 and 12 is the same as the difference between 20 and 22</a:t>
            </a:r>
            <a:r>
              <a:rPr lang="en-US" dirty="0" smtClean="0"/>
              <a:t>.” </a:t>
            </a:r>
            <a:endParaRPr lang="en-US" dirty="0"/>
          </a:p>
          <a:p>
            <a:pPr lvl="1"/>
            <a:endParaRPr lang="en-US" sz="6400" dirty="0" smtClean="0"/>
          </a:p>
        </p:txBody>
      </p:sp>
    </p:spTree>
    <p:extLst>
      <p:ext uri="{BB962C8B-B14F-4D97-AF65-F5344CB8AC3E}">
        <p14:creationId xmlns:p14="http://schemas.microsoft.com/office/powerpoint/2010/main" val="37873503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 Review</a:t>
            </a:r>
            <a:endParaRPr lang="en-US" dirty="0"/>
          </a:p>
        </p:txBody>
      </p:sp>
      <p:sp>
        <p:nvSpPr>
          <p:cNvPr id="3" name="Content Placeholder 2"/>
          <p:cNvSpPr>
            <a:spLocks noGrp="1"/>
          </p:cNvSpPr>
          <p:nvPr>
            <p:ph idx="1"/>
          </p:nvPr>
        </p:nvSpPr>
        <p:spPr/>
        <p:txBody>
          <a:bodyPr/>
          <a:lstStyle/>
          <a:p>
            <a:r>
              <a:rPr lang="en-US" sz="2800" dirty="0" smtClean="0"/>
              <a:t>Word Problems</a:t>
            </a:r>
          </a:p>
          <a:p>
            <a:r>
              <a:rPr lang="en-US" sz="2800" dirty="0" smtClean="0"/>
              <a:t>Math Talk</a:t>
            </a:r>
          </a:p>
          <a:p>
            <a:r>
              <a:rPr lang="en-US" sz="2800" dirty="0" smtClean="0"/>
              <a:t>Making Tens</a:t>
            </a:r>
          </a:p>
          <a:p>
            <a:r>
              <a:rPr lang="en-US" sz="2800" dirty="0" smtClean="0"/>
              <a:t>Teen Numbers</a:t>
            </a:r>
          </a:p>
          <a:p>
            <a:r>
              <a:rPr lang="en-US" sz="2800" dirty="0" smtClean="0"/>
              <a:t>Fluency (Addition and Subtraction Facts within 5)</a:t>
            </a:r>
          </a:p>
          <a:p>
            <a:endParaRPr lang="en-US" dirty="0"/>
          </a:p>
        </p:txBody>
      </p:sp>
    </p:spTree>
    <p:extLst>
      <p:ext uri="{BB962C8B-B14F-4D97-AF65-F5344CB8AC3E}">
        <p14:creationId xmlns:p14="http://schemas.microsoft.com/office/powerpoint/2010/main" val="2209863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a:t>
            </a:r>
            <a:endParaRPr lang="en-US" dirty="0"/>
          </a:p>
        </p:txBody>
      </p:sp>
      <p:sp>
        <p:nvSpPr>
          <p:cNvPr id="3" name="Content Placeholder 2"/>
          <p:cNvSpPr>
            <a:spLocks noGrp="1"/>
          </p:cNvSpPr>
          <p:nvPr>
            <p:ph idx="1"/>
          </p:nvPr>
        </p:nvSpPr>
        <p:spPr/>
        <p:txBody>
          <a:bodyPr/>
          <a:lstStyle/>
          <a:p>
            <a:r>
              <a:rPr lang="en-US" dirty="0" smtClean="0"/>
              <a:t>Teacher Resources </a:t>
            </a:r>
          </a:p>
          <a:p>
            <a:r>
              <a:rPr lang="en-US" dirty="0" smtClean="0"/>
              <a:t>Page T12</a:t>
            </a:r>
          </a:p>
          <a:p>
            <a:r>
              <a:rPr lang="en-US" dirty="0" smtClean="0"/>
              <a:t>Problem Types</a:t>
            </a:r>
            <a:endParaRPr lang="en-US" dirty="0"/>
          </a:p>
        </p:txBody>
      </p:sp>
    </p:spTree>
    <p:extLst>
      <p:ext uri="{BB962C8B-B14F-4D97-AF65-F5344CB8AC3E}">
        <p14:creationId xmlns:p14="http://schemas.microsoft.com/office/powerpoint/2010/main" val="22646099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Talk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Level One: A child briefly explains his or her thinking to others.  The teacher helps children listen to and help others, models fuller explaining and questioning by others, and briefly probes and extends children’s ideas.</a:t>
            </a:r>
            <a:endParaRPr lang="en-US" dirty="0"/>
          </a:p>
          <a:p>
            <a:endParaRPr lang="en-US" dirty="0" smtClean="0"/>
          </a:p>
          <a:p>
            <a:r>
              <a:rPr lang="en-US" dirty="0" smtClean="0"/>
              <a:t>Example Story Problem: 2 kittens sit in the window.  1 more kitten jumps up to join them.  How many kittens are in the window now?</a:t>
            </a:r>
          </a:p>
          <a:p>
            <a:endParaRPr lang="en-US" dirty="0"/>
          </a:p>
          <a:p>
            <a:pPr marL="114300" indent="0">
              <a:buNone/>
            </a:pPr>
            <a:r>
              <a:rPr lang="en-US" b="1" dirty="0" smtClean="0"/>
              <a:t>Who can tell us how many kittens are in the window?</a:t>
            </a:r>
          </a:p>
          <a:p>
            <a:pPr marL="114300" indent="0">
              <a:buNone/>
            </a:pPr>
            <a:r>
              <a:rPr lang="en-US" i="1" dirty="0" smtClean="0"/>
              <a:t>Billy: There are 3 kittens.</a:t>
            </a:r>
          </a:p>
          <a:p>
            <a:pPr marL="114300" indent="0">
              <a:buNone/>
            </a:pPr>
            <a:r>
              <a:rPr lang="en-US" b="1" dirty="0" smtClean="0"/>
              <a:t>How do you know?</a:t>
            </a:r>
          </a:p>
          <a:p>
            <a:pPr marL="114300" indent="0">
              <a:buNone/>
            </a:pPr>
            <a:r>
              <a:rPr lang="en-US" i="1" dirty="0" smtClean="0"/>
              <a:t>Billy: I know that 2 and 1 more is 3.</a:t>
            </a:r>
          </a:p>
          <a:p>
            <a:pPr marL="114300" indent="0">
              <a:buNone/>
            </a:pPr>
            <a:r>
              <a:rPr lang="en-US" b="1" dirty="0" smtClean="0"/>
              <a:t>Who found a different way to answer the problem?</a:t>
            </a:r>
          </a:p>
          <a:p>
            <a:pPr marL="114300" indent="0">
              <a:buNone/>
            </a:pPr>
            <a:r>
              <a:rPr lang="en-US" i="1" dirty="0" smtClean="0"/>
              <a:t>Lucy: I made a draw with 2 circles and 1 circle and then counted to circles to find three.</a:t>
            </a:r>
            <a:endParaRPr lang="en-US" i="1" dirty="0"/>
          </a:p>
        </p:txBody>
      </p:sp>
    </p:spTree>
    <p:extLst>
      <p:ext uri="{BB962C8B-B14F-4D97-AF65-F5344CB8AC3E}">
        <p14:creationId xmlns:p14="http://schemas.microsoft.com/office/powerpoint/2010/main" val="391941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Talk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Level Two: A child A child gives a fuller explanation and answers questions from other children.  The teacher helps children listen to and ask good questions, models full explaining and questions (especially for new topics), and probes more deeply to help children compare and contrast methods.</a:t>
            </a:r>
            <a:endParaRPr lang="en-US" dirty="0"/>
          </a:p>
          <a:p>
            <a:endParaRPr lang="en-US" dirty="0" smtClean="0"/>
          </a:p>
          <a:p>
            <a:r>
              <a:rPr lang="en-US" dirty="0" smtClean="0"/>
              <a:t>Example Story Problem: Snow has 8 marbles and 2 boxes.  How many marbles can she put in each box?</a:t>
            </a:r>
          </a:p>
          <a:p>
            <a:pPr marL="114300" indent="0">
              <a:buNone/>
            </a:pPr>
            <a:endParaRPr lang="en-US" dirty="0"/>
          </a:p>
          <a:p>
            <a:pPr marL="114300" indent="0">
              <a:buNone/>
            </a:pPr>
            <a:r>
              <a:rPr lang="en-US" b="1" dirty="0" smtClean="0"/>
              <a:t>How can we find the answer to this problem?</a:t>
            </a:r>
          </a:p>
          <a:p>
            <a:pPr marL="114300" indent="0">
              <a:buNone/>
            </a:pPr>
            <a:r>
              <a:rPr lang="en-US" i="1" dirty="0" smtClean="0"/>
              <a:t>Ruth: We can draw the boxes and then draw marbles in the boxes.  But what I don’t know is if there should be the same number in each box?</a:t>
            </a:r>
          </a:p>
          <a:p>
            <a:pPr marL="114300" indent="0">
              <a:buNone/>
            </a:pPr>
            <a:r>
              <a:rPr lang="en-US" i="1" dirty="0" smtClean="0"/>
              <a:t>Jake: Is this a problem that has more than one answer?</a:t>
            </a:r>
          </a:p>
          <a:p>
            <a:pPr marL="114300" indent="0">
              <a:buNone/>
            </a:pPr>
            <a:endParaRPr lang="en-US" i="1" dirty="0" smtClean="0"/>
          </a:p>
          <a:p>
            <a:pPr marL="114300" indent="0">
              <a:buNone/>
            </a:pPr>
            <a:r>
              <a:rPr lang="en-US" b="1" dirty="0" smtClean="0"/>
              <a:t>Why do you ask that, Jake?</a:t>
            </a:r>
          </a:p>
          <a:p>
            <a:pPr marL="114300" indent="0">
              <a:buNone/>
            </a:pPr>
            <a:r>
              <a:rPr lang="en-US" i="1" dirty="0" smtClean="0"/>
              <a:t>Jake: Because I know more than 1 way to break apart 8.</a:t>
            </a:r>
          </a:p>
          <a:p>
            <a:pPr marL="114300" indent="0">
              <a:buNone/>
            </a:pPr>
            <a:r>
              <a:rPr lang="en-US" i="1" dirty="0" smtClean="0"/>
              <a:t>Ruth: If we break apart 8, we can make a list of the ways.  Do you think that is what we are supposed to do?</a:t>
            </a:r>
          </a:p>
          <a:p>
            <a:pPr marL="114300" indent="0">
              <a:buNone/>
            </a:pPr>
            <a:r>
              <a:rPr lang="en-US" i="1" dirty="0" smtClean="0"/>
              <a:t>Nancy: I think so, because we have been learning about break-</a:t>
            </a:r>
            <a:r>
              <a:rPr lang="en-US" i="1" dirty="0" err="1" smtClean="0"/>
              <a:t>aparts</a:t>
            </a:r>
            <a:r>
              <a:rPr lang="en-US" i="1" dirty="0" smtClean="0"/>
              <a:t>.</a:t>
            </a:r>
          </a:p>
          <a:p>
            <a:pPr marL="114300" indent="0">
              <a:buNone/>
            </a:pPr>
            <a:r>
              <a:rPr lang="en-US" i="1" dirty="0" smtClean="0"/>
              <a:t>Ruth: And it does not say the boxes have to be the same.</a:t>
            </a:r>
          </a:p>
          <a:p>
            <a:pPr marL="114300" indent="0">
              <a:buNone/>
            </a:pPr>
            <a:r>
              <a:rPr lang="en-US" b="1" dirty="0" smtClean="0"/>
              <a:t>What is one way to start the list?</a:t>
            </a:r>
          </a:p>
          <a:p>
            <a:pPr marL="114300" indent="0">
              <a:buNone/>
            </a:pPr>
            <a:r>
              <a:rPr lang="en-US" i="1" dirty="0" smtClean="0"/>
              <a:t>Caleb: Let’s start with 1 and 7, and then change by 1 more each time.</a:t>
            </a:r>
          </a:p>
          <a:p>
            <a:pPr marL="114300" indent="0">
              <a:buNone/>
            </a:pPr>
            <a:r>
              <a:rPr lang="en-US" i="1" dirty="0" smtClean="0"/>
              <a:t>Nancy: I agree with Caleb.</a:t>
            </a:r>
            <a:endParaRPr lang="en-US" i="1" dirty="0"/>
          </a:p>
        </p:txBody>
      </p:sp>
    </p:spTree>
    <p:extLst>
      <p:ext uri="{BB962C8B-B14F-4D97-AF65-F5344CB8AC3E}">
        <p14:creationId xmlns:p14="http://schemas.microsoft.com/office/powerpoint/2010/main" val="25097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Talk</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Level Three: The explaining child manages the questioning and justifying.  Children assist each other in understanding and correcting errors and in explaining more fully.  The teacher monitors and assists and extends only as needed.</a:t>
            </a:r>
            <a:endParaRPr lang="en-US" dirty="0"/>
          </a:p>
          <a:p>
            <a:endParaRPr lang="en-US" dirty="0" smtClean="0"/>
          </a:p>
          <a:p>
            <a:r>
              <a:rPr lang="en-US" dirty="0" smtClean="0"/>
              <a:t>Example Story Problem: Joe at 4 green grapes and 5 purple grapes.  How many grapes did he eat?</a:t>
            </a:r>
          </a:p>
          <a:p>
            <a:pPr marL="114300" indent="0">
              <a:buNone/>
            </a:pPr>
            <a:endParaRPr lang="en-US" dirty="0"/>
          </a:p>
          <a:p>
            <a:pPr marL="114300" indent="0">
              <a:buNone/>
            </a:pPr>
            <a:r>
              <a:rPr lang="en-US" b="1" dirty="0" smtClean="0"/>
              <a:t>Who will show us how to find the answer?</a:t>
            </a:r>
          </a:p>
          <a:p>
            <a:pPr marL="114300" indent="0">
              <a:buNone/>
            </a:pPr>
            <a:r>
              <a:rPr lang="en-US" i="1" dirty="0" smtClean="0"/>
              <a:t>Julia: I know that green grapes and purple grapes are both grapes, so I have to add 4 + 5.  I know that is 9, so the answer is 9 grapes.  I also made a drawing to be sure I was right.  Here is my drawing.</a:t>
            </a:r>
          </a:p>
          <a:p>
            <a:pPr marL="114300" indent="0">
              <a:buNone/>
            </a:pPr>
            <a:endParaRPr lang="en-US" i="1" dirty="0"/>
          </a:p>
          <a:p>
            <a:pPr marL="114300" indent="0">
              <a:buNone/>
            </a:pPr>
            <a:r>
              <a:rPr lang="en-US" i="1" dirty="0" smtClean="0"/>
              <a:t>0 0 0 0</a:t>
            </a:r>
          </a:p>
          <a:p>
            <a:pPr marL="114300" indent="0">
              <a:buNone/>
            </a:pPr>
            <a:r>
              <a:rPr lang="en-US" i="1" dirty="0" smtClean="0"/>
              <a:t>0 0 0 0</a:t>
            </a:r>
          </a:p>
          <a:p>
            <a:pPr marL="114300" indent="0">
              <a:buNone/>
            </a:pPr>
            <a:endParaRPr lang="en-US" i="1" dirty="0" smtClean="0"/>
          </a:p>
          <a:p>
            <a:pPr marL="114300" indent="0">
              <a:buNone/>
            </a:pPr>
            <a:r>
              <a:rPr lang="en-US" i="1" dirty="0" smtClean="0"/>
              <a:t>Bob: I think your answer is right, but your drawing only shows 8.  You need to fix your drawing.</a:t>
            </a:r>
          </a:p>
          <a:p>
            <a:pPr marL="114300" indent="0">
              <a:buNone/>
            </a:pPr>
            <a:endParaRPr lang="en-US" i="1" dirty="0"/>
          </a:p>
          <a:p>
            <a:pPr marL="114300" indent="0">
              <a:buNone/>
            </a:pPr>
            <a:r>
              <a:rPr lang="en-US" i="1" dirty="0" smtClean="0"/>
              <a:t>Nancy: Yes, when I count your circles you are showing 4 + 4.  So draw another circle.</a:t>
            </a:r>
          </a:p>
          <a:p>
            <a:pPr marL="114300" indent="0">
              <a:buNone/>
            </a:pPr>
            <a:endParaRPr lang="en-US" i="1" dirty="0" smtClean="0"/>
          </a:p>
          <a:p>
            <a:pPr marL="114300" indent="0">
              <a:buNone/>
            </a:pPr>
            <a:r>
              <a:rPr lang="en-US" b="1" dirty="0" smtClean="0"/>
              <a:t>How can we be sure that we make the right drawing?</a:t>
            </a:r>
          </a:p>
          <a:p>
            <a:pPr marL="114300" indent="0">
              <a:buNone/>
            </a:pPr>
            <a:r>
              <a:rPr lang="en-US" i="1" dirty="0" smtClean="0"/>
              <a:t>Julia: I should have checked my drawing to be sure I made 4 + 5.  So we should always check what we do.</a:t>
            </a:r>
          </a:p>
          <a:p>
            <a:pPr marL="114300" indent="0">
              <a:buNone/>
            </a:pPr>
            <a:endParaRPr lang="en-US" i="1" dirty="0" smtClean="0"/>
          </a:p>
          <a:p>
            <a:pPr marL="114300" indent="0">
              <a:buNone/>
            </a:pPr>
            <a:r>
              <a:rPr lang="en-US" i="1" dirty="0" smtClean="0"/>
              <a:t>Nancy: We need to count each thing when we make drawings.  We have to be sure and not guess that it looks right.</a:t>
            </a:r>
          </a:p>
        </p:txBody>
      </p:sp>
    </p:spTree>
    <p:extLst>
      <p:ext uri="{BB962C8B-B14F-4D97-AF65-F5344CB8AC3E}">
        <p14:creationId xmlns:p14="http://schemas.microsoft.com/office/powerpoint/2010/main" val="5080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Tens and Teen Numbers</a:t>
            </a:r>
            <a:endParaRPr lang="en-US" dirty="0"/>
          </a:p>
        </p:txBody>
      </p:sp>
      <p:sp>
        <p:nvSpPr>
          <p:cNvPr id="3" name="Content Placeholder 2"/>
          <p:cNvSpPr>
            <a:spLocks noGrp="1"/>
          </p:cNvSpPr>
          <p:nvPr>
            <p:ph idx="1"/>
          </p:nvPr>
        </p:nvSpPr>
        <p:spPr/>
        <p:txBody>
          <a:bodyPr/>
          <a:lstStyle/>
          <a:p>
            <a:r>
              <a:rPr lang="en-US" dirty="0" smtClean="0"/>
              <a:t>Virtual </a:t>
            </a:r>
            <a:r>
              <a:rPr lang="en-US" dirty="0" err="1" smtClean="0"/>
              <a:t>manipulatives</a:t>
            </a:r>
            <a:r>
              <a:rPr lang="en-US" dirty="0" smtClean="0"/>
              <a:t> games</a:t>
            </a:r>
          </a:p>
          <a:p>
            <a:r>
              <a:rPr lang="en-US" dirty="0" smtClean="0"/>
              <a:t>Randomness and white boards Make a Ten</a:t>
            </a:r>
          </a:p>
          <a:p>
            <a:r>
              <a:rPr lang="en-US" dirty="0" smtClean="0"/>
              <a:t>Randomness and white boards Make Partners</a:t>
            </a:r>
          </a:p>
          <a:p>
            <a:r>
              <a:rPr lang="en-US" dirty="0" smtClean="0"/>
              <a:t>Ten Spinner and Count to 100.</a:t>
            </a:r>
          </a:p>
          <a:p>
            <a:r>
              <a:rPr lang="en-US" dirty="0" smtClean="0"/>
              <a:t>Ones Spinner and Count until next spin.</a:t>
            </a:r>
          </a:p>
          <a:p>
            <a:r>
              <a:rPr lang="en-US" dirty="0" smtClean="0"/>
              <a:t>Ten partner showcase with </a:t>
            </a:r>
            <a:r>
              <a:rPr lang="en-US" dirty="0" err="1" smtClean="0"/>
              <a:t>iPad</a:t>
            </a:r>
            <a:r>
              <a:rPr lang="en-US" dirty="0" smtClean="0"/>
              <a:t>. (Make a slide show.)</a:t>
            </a:r>
          </a:p>
          <a:p>
            <a:r>
              <a:rPr lang="en-US" dirty="0" smtClean="0"/>
              <a:t>Cross out Ten</a:t>
            </a:r>
          </a:p>
          <a:p>
            <a:r>
              <a:rPr lang="en-US" dirty="0" smtClean="0"/>
              <a:t>Number Tile Comparison</a:t>
            </a:r>
          </a:p>
          <a:p>
            <a:r>
              <a:rPr lang="en-US" dirty="0" smtClean="0"/>
              <a:t>Counters, Math Mountains, Number Tiles, Geometry, Place Value Drawings</a:t>
            </a:r>
          </a:p>
          <a:p>
            <a:pPr marL="11430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944426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2770</TotalTime>
  <Words>887</Words>
  <Application>Microsoft Macintosh PowerPoint</Application>
  <PresentationFormat>On-screen Show (4:3)</PresentationFormat>
  <Paragraphs>76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Kindergarten Benchmark 4 Boot Camp Class</vt:lpstr>
      <vt:lpstr>Math Core Implementation</vt:lpstr>
      <vt:lpstr>Unit 5 -- Review</vt:lpstr>
      <vt:lpstr>Word Problems</vt:lpstr>
      <vt:lpstr>Math Talk</vt:lpstr>
      <vt:lpstr>Math Talk</vt:lpstr>
      <vt:lpstr>Math Talk</vt:lpstr>
      <vt:lpstr>Making Tens and Teen Numbers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Benchmark 1 Boot Camp Class</dc:title>
  <dc:creator>Melissa Garber</dc:creator>
  <cp:lastModifiedBy>Melissa Garber</cp:lastModifiedBy>
  <cp:revision>81</cp:revision>
  <cp:lastPrinted>2012-08-29T20:36:31Z</cp:lastPrinted>
  <dcterms:created xsi:type="dcterms:W3CDTF">2012-08-27T15:31:01Z</dcterms:created>
  <dcterms:modified xsi:type="dcterms:W3CDTF">2013-04-09T18:48:55Z</dcterms:modified>
</cp:coreProperties>
</file>