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av" ContentType="audio/wav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1" r:id="rId1"/>
  </p:sldMasterIdLst>
  <p:handoutMasterIdLst>
    <p:handoutMasterId r:id="rId20"/>
  </p:handoutMasterIdLst>
  <p:sldIdLst>
    <p:sldId id="256" r:id="rId2"/>
    <p:sldId id="292" r:id="rId3"/>
    <p:sldId id="297" r:id="rId4"/>
    <p:sldId id="281" r:id="rId5"/>
    <p:sldId id="299" r:id="rId6"/>
    <p:sldId id="303" r:id="rId7"/>
    <p:sldId id="307" r:id="rId8"/>
    <p:sldId id="305" r:id="rId9"/>
    <p:sldId id="306" r:id="rId10"/>
    <p:sldId id="275" r:id="rId11"/>
    <p:sldId id="276" r:id="rId12"/>
    <p:sldId id="277" r:id="rId13"/>
    <p:sldId id="278" r:id="rId14"/>
    <p:sldId id="279" r:id="rId15"/>
    <p:sldId id="280" r:id="rId16"/>
    <p:sldId id="300" r:id="rId17"/>
    <p:sldId id="301" r:id="rId18"/>
    <p:sldId id="302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clrMode="gray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46" autoAdjust="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5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C885F0-AAD3-DF40-9BF6-43AE0A97AEC7}" type="doc">
      <dgm:prSet loTypeId="urn:microsoft.com/office/officeart/2005/8/layout/hProcess4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4AE300-2116-6A4C-BC2B-2BDE3F2A5355}">
      <dgm:prSet phldrT="[Text]"/>
      <dgm:spPr/>
      <dgm:t>
        <a:bodyPr/>
        <a:lstStyle/>
        <a:p>
          <a:r>
            <a:rPr lang="en-US" dirty="0" smtClean="0"/>
            <a:t>Practice Standards</a:t>
          </a:r>
          <a:endParaRPr lang="en-US" dirty="0"/>
        </a:p>
      </dgm:t>
    </dgm:pt>
    <dgm:pt modelId="{C307677B-6166-6C42-B879-238B18CF64F5}" type="parTrans" cxnId="{ADA0B34A-3516-D34C-9349-477DB53CE35C}">
      <dgm:prSet/>
      <dgm:spPr/>
      <dgm:t>
        <a:bodyPr/>
        <a:lstStyle/>
        <a:p>
          <a:endParaRPr lang="en-US"/>
        </a:p>
      </dgm:t>
    </dgm:pt>
    <dgm:pt modelId="{2D680FAD-7C73-8345-B2A8-BED4F1DEF752}" type="sibTrans" cxnId="{ADA0B34A-3516-D34C-9349-477DB53CE35C}">
      <dgm:prSet/>
      <dgm:spPr/>
      <dgm:t>
        <a:bodyPr/>
        <a:lstStyle/>
        <a:p>
          <a:endParaRPr lang="en-US"/>
        </a:p>
      </dgm:t>
    </dgm:pt>
    <dgm:pt modelId="{A32BF5DE-6EF1-3849-8AA1-5FAB55D2E083}">
      <dgm:prSet phldrT="[Text]"/>
      <dgm:spPr/>
      <dgm:t>
        <a:bodyPr/>
        <a:lstStyle/>
        <a:p>
          <a:r>
            <a:rPr lang="en-US" dirty="0" smtClean="0"/>
            <a:t>Practice Standards</a:t>
          </a:r>
          <a:endParaRPr lang="en-US" dirty="0"/>
        </a:p>
      </dgm:t>
    </dgm:pt>
    <dgm:pt modelId="{2223F0EC-F46B-204C-B675-07BDD7E98F73}" type="parTrans" cxnId="{232B3356-3801-E749-8E19-379E675CC5A7}">
      <dgm:prSet/>
      <dgm:spPr/>
      <dgm:t>
        <a:bodyPr/>
        <a:lstStyle/>
        <a:p>
          <a:endParaRPr lang="en-US"/>
        </a:p>
      </dgm:t>
    </dgm:pt>
    <dgm:pt modelId="{DF2B1C2B-7DC9-0347-9B68-3FA6EED9422E}" type="sibTrans" cxnId="{232B3356-3801-E749-8E19-379E675CC5A7}">
      <dgm:prSet/>
      <dgm:spPr/>
      <dgm:t>
        <a:bodyPr/>
        <a:lstStyle/>
        <a:p>
          <a:endParaRPr lang="en-US"/>
        </a:p>
      </dgm:t>
    </dgm:pt>
    <dgm:pt modelId="{890E4B6A-8F83-9C4A-9BF2-16C131781D3C}">
      <dgm:prSet phldrT="[Text]"/>
      <dgm:spPr/>
      <dgm:t>
        <a:bodyPr/>
        <a:lstStyle/>
        <a:p>
          <a:r>
            <a:rPr lang="en-US" dirty="0" smtClean="0"/>
            <a:t>Practice Standards</a:t>
          </a:r>
          <a:endParaRPr lang="en-US" dirty="0"/>
        </a:p>
      </dgm:t>
    </dgm:pt>
    <dgm:pt modelId="{08C47758-F648-3647-9E1E-5FC22C61597E}" type="parTrans" cxnId="{1E0FFCBD-1DB5-3A42-917F-EDADFF5D026A}">
      <dgm:prSet/>
      <dgm:spPr/>
      <dgm:t>
        <a:bodyPr/>
        <a:lstStyle/>
        <a:p>
          <a:endParaRPr lang="en-US"/>
        </a:p>
      </dgm:t>
    </dgm:pt>
    <dgm:pt modelId="{2F027510-CE66-3F43-A906-98E7FDD338BB}" type="sibTrans" cxnId="{1E0FFCBD-1DB5-3A42-917F-EDADFF5D026A}">
      <dgm:prSet/>
      <dgm:spPr/>
      <dgm:t>
        <a:bodyPr/>
        <a:lstStyle/>
        <a:p>
          <a:endParaRPr lang="en-US"/>
        </a:p>
      </dgm:t>
    </dgm:pt>
    <dgm:pt modelId="{B0CEF857-9104-2644-865B-D0C529CEE1AF}">
      <dgm:prSet phldrT="[Text]"/>
      <dgm:spPr/>
      <dgm:t>
        <a:bodyPr/>
        <a:lstStyle/>
        <a:p>
          <a:r>
            <a:rPr lang="en-US" dirty="0" smtClean="0"/>
            <a:t>Cluster Content</a:t>
          </a:r>
          <a:endParaRPr lang="en-US" dirty="0"/>
        </a:p>
      </dgm:t>
    </dgm:pt>
    <dgm:pt modelId="{C57E1469-1239-9441-9133-5277698675CB}" type="parTrans" cxnId="{17A076F5-1AE9-8A4B-A906-37248264B467}">
      <dgm:prSet/>
      <dgm:spPr/>
      <dgm:t>
        <a:bodyPr/>
        <a:lstStyle/>
        <a:p>
          <a:endParaRPr lang="en-US"/>
        </a:p>
      </dgm:t>
    </dgm:pt>
    <dgm:pt modelId="{0DDF36E5-4184-D44D-BE0A-FDF49164475F}" type="sibTrans" cxnId="{17A076F5-1AE9-8A4B-A906-37248264B467}">
      <dgm:prSet/>
      <dgm:spPr/>
      <dgm:t>
        <a:bodyPr/>
        <a:lstStyle/>
        <a:p>
          <a:endParaRPr lang="en-US"/>
        </a:p>
      </dgm:t>
    </dgm:pt>
    <dgm:pt modelId="{1BDCA97A-1998-E944-9EA9-CD9B2629E370}">
      <dgm:prSet/>
      <dgm:spPr/>
      <dgm:t>
        <a:bodyPr/>
        <a:lstStyle/>
        <a:p>
          <a:r>
            <a:rPr lang="en-US" dirty="0" smtClean="0"/>
            <a:t>Cluster Content</a:t>
          </a:r>
          <a:endParaRPr lang="en-US" dirty="0"/>
        </a:p>
      </dgm:t>
    </dgm:pt>
    <dgm:pt modelId="{ECC0386E-1DA3-3046-B0BD-66B73C3C7623}" type="parTrans" cxnId="{A88FFF6A-B26D-6849-A1AD-55D3BA6B099F}">
      <dgm:prSet/>
      <dgm:spPr/>
      <dgm:t>
        <a:bodyPr/>
        <a:lstStyle/>
        <a:p>
          <a:endParaRPr lang="en-US"/>
        </a:p>
      </dgm:t>
    </dgm:pt>
    <dgm:pt modelId="{C186F11D-015C-2248-80A7-E0C9F346DAD5}" type="sibTrans" cxnId="{A88FFF6A-B26D-6849-A1AD-55D3BA6B099F}">
      <dgm:prSet/>
      <dgm:spPr/>
      <dgm:t>
        <a:bodyPr/>
        <a:lstStyle/>
        <a:p>
          <a:endParaRPr lang="en-US"/>
        </a:p>
      </dgm:t>
    </dgm:pt>
    <dgm:pt modelId="{0DD1E882-80BD-CE41-A554-0AF6CEB1B01E}">
      <dgm:prSet/>
      <dgm:spPr/>
      <dgm:t>
        <a:bodyPr/>
        <a:lstStyle/>
        <a:p>
          <a:r>
            <a:rPr lang="en-US" dirty="0" smtClean="0"/>
            <a:t>Cluster Content</a:t>
          </a:r>
          <a:endParaRPr lang="en-US" dirty="0"/>
        </a:p>
      </dgm:t>
    </dgm:pt>
    <dgm:pt modelId="{5A5130D9-3F5A-8F4F-81D6-B4ECDDCD7798}" type="parTrans" cxnId="{00AA6418-98A6-1346-8580-97A3DAA29D8E}">
      <dgm:prSet/>
      <dgm:spPr/>
      <dgm:t>
        <a:bodyPr/>
        <a:lstStyle/>
        <a:p>
          <a:endParaRPr lang="en-US"/>
        </a:p>
      </dgm:t>
    </dgm:pt>
    <dgm:pt modelId="{7BA0CE80-A55A-2140-A40B-7EE621DB1E5D}" type="sibTrans" cxnId="{00AA6418-98A6-1346-8580-97A3DAA29D8E}">
      <dgm:prSet/>
      <dgm:spPr/>
      <dgm:t>
        <a:bodyPr/>
        <a:lstStyle/>
        <a:p>
          <a:endParaRPr lang="en-US"/>
        </a:p>
      </dgm:t>
    </dgm:pt>
    <dgm:pt modelId="{F3CF3A69-9B58-3D46-8DDE-8B4FB02EAE37}" type="pres">
      <dgm:prSet presAssocID="{F3C885F0-AAD3-DF40-9BF6-43AE0A97AEC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0752E47-D9E2-2841-9FFE-E57D5938CB1B}" type="pres">
      <dgm:prSet presAssocID="{F3C885F0-AAD3-DF40-9BF6-43AE0A97AEC7}" presName="tSp" presStyleCnt="0"/>
      <dgm:spPr/>
    </dgm:pt>
    <dgm:pt modelId="{2A042635-B1FB-0F40-8E84-14D7F03AF360}" type="pres">
      <dgm:prSet presAssocID="{F3C885F0-AAD3-DF40-9BF6-43AE0A97AEC7}" presName="bSp" presStyleCnt="0"/>
      <dgm:spPr/>
    </dgm:pt>
    <dgm:pt modelId="{2970148C-9426-A646-83C0-DE71F80AF15D}" type="pres">
      <dgm:prSet presAssocID="{F3C885F0-AAD3-DF40-9BF6-43AE0A97AEC7}" presName="process" presStyleCnt="0"/>
      <dgm:spPr/>
    </dgm:pt>
    <dgm:pt modelId="{AEE31C5D-6A3B-FF46-8B7F-7B5E6B696BDA}" type="pres">
      <dgm:prSet presAssocID="{434AE300-2116-6A4C-BC2B-2BDE3F2A5355}" presName="composite1" presStyleCnt="0"/>
      <dgm:spPr/>
    </dgm:pt>
    <dgm:pt modelId="{284D272B-D5D6-3644-BAFC-F51E93B6935B}" type="pres">
      <dgm:prSet presAssocID="{434AE300-2116-6A4C-BC2B-2BDE3F2A5355}" presName="dummyNode1" presStyleLbl="node1" presStyleIdx="0" presStyleCnt="3"/>
      <dgm:spPr/>
    </dgm:pt>
    <dgm:pt modelId="{FC770644-6063-3445-8D6B-A6AEA1A4568E}" type="pres">
      <dgm:prSet presAssocID="{434AE300-2116-6A4C-BC2B-2BDE3F2A5355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859F84-6966-754E-9329-0024AC2551FF}" type="pres">
      <dgm:prSet presAssocID="{434AE300-2116-6A4C-BC2B-2BDE3F2A5355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F2231D-6DC2-404D-83BA-A1A3E03A5B70}" type="pres">
      <dgm:prSet presAssocID="{434AE300-2116-6A4C-BC2B-2BDE3F2A5355}" presName="parentNode1" presStyleLbl="node1" presStyleIdx="0" presStyleCnt="3" custLinFactNeighborX="273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2823EB-BF37-F446-8A69-CD838A2C0B15}" type="pres">
      <dgm:prSet presAssocID="{434AE300-2116-6A4C-BC2B-2BDE3F2A5355}" presName="connSite1" presStyleCnt="0"/>
      <dgm:spPr/>
    </dgm:pt>
    <dgm:pt modelId="{FC1DF594-8664-8B4B-B447-AC46DEB6DFB8}" type="pres">
      <dgm:prSet presAssocID="{2D680FAD-7C73-8345-B2A8-BED4F1DEF752}" presName="Name9" presStyleLbl="sibTrans2D1" presStyleIdx="0" presStyleCnt="2"/>
      <dgm:spPr/>
      <dgm:t>
        <a:bodyPr/>
        <a:lstStyle/>
        <a:p>
          <a:endParaRPr lang="en-US"/>
        </a:p>
      </dgm:t>
    </dgm:pt>
    <dgm:pt modelId="{8C2C22F8-443C-1349-9E3A-DB0CB6043162}" type="pres">
      <dgm:prSet presAssocID="{A32BF5DE-6EF1-3849-8AA1-5FAB55D2E083}" presName="composite2" presStyleCnt="0"/>
      <dgm:spPr/>
    </dgm:pt>
    <dgm:pt modelId="{B3983920-77CC-F045-9986-A45E8842EE29}" type="pres">
      <dgm:prSet presAssocID="{A32BF5DE-6EF1-3849-8AA1-5FAB55D2E083}" presName="dummyNode2" presStyleLbl="node1" presStyleIdx="0" presStyleCnt="3"/>
      <dgm:spPr/>
    </dgm:pt>
    <dgm:pt modelId="{41FD0657-4ECD-0B4C-BC42-A00D53EC64B9}" type="pres">
      <dgm:prSet presAssocID="{A32BF5DE-6EF1-3849-8AA1-5FAB55D2E083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CD1D8E-38F2-8544-9B92-7DEBE1E982C4}" type="pres">
      <dgm:prSet presAssocID="{A32BF5DE-6EF1-3849-8AA1-5FAB55D2E083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467FB7-D2B1-3746-8A10-4B3142D0787A}" type="pres">
      <dgm:prSet presAssocID="{A32BF5DE-6EF1-3849-8AA1-5FAB55D2E083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A9D7B4-F164-FC4A-819B-0F6D165BC65A}" type="pres">
      <dgm:prSet presAssocID="{A32BF5DE-6EF1-3849-8AA1-5FAB55D2E083}" presName="connSite2" presStyleCnt="0"/>
      <dgm:spPr/>
    </dgm:pt>
    <dgm:pt modelId="{C44FF21D-5703-4645-998C-615F4ACD4367}" type="pres">
      <dgm:prSet presAssocID="{DF2B1C2B-7DC9-0347-9B68-3FA6EED9422E}" presName="Name18" presStyleLbl="sibTrans2D1" presStyleIdx="1" presStyleCnt="2"/>
      <dgm:spPr/>
      <dgm:t>
        <a:bodyPr/>
        <a:lstStyle/>
        <a:p>
          <a:endParaRPr lang="en-US"/>
        </a:p>
      </dgm:t>
    </dgm:pt>
    <dgm:pt modelId="{54C168EC-2861-D846-982F-F082814C1C21}" type="pres">
      <dgm:prSet presAssocID="{890E4B6A-8F83-9C4A-9BF2-16C131781D3C}" presName="composite1" presStyleCnt="0"/>
      <dgm:spPr/>
    </dgm:pt>
    <dgm:pt modelId="{9F29DDBD-945C-8548-989A-4EE519C239A9}" type="pres">
      <dgm:prSet presAssocID="{890E4B6A-8F83-9C4A-9BF2-16C131781D3C}" presName="dummyNode1" presStyleLbl="node1" presStyleIdx="1" presStyleCnt="3"/>
      <dgm:spPr/>
    </dgm:pt>
    <dgm:pt modelId="{CF7FBA0B-8EDC-C147-A6E1-C5A492D1D68F}" type="pres">
      <dgm:prSet presAssocID="{890E4B6A-8F83-9C4A-9BF2-16C131781D3C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C53D84-C171-CC4E-A986-97D00F759269}" type="pres">
      <dgm:prSet presAssocID="{890E4B6A-8F83-9C4A-9BF2-16C131781D3C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C05C9A-BDAC-884A-B247-B140FC792FF6}" type="pres">
      <dgm:prSet presAssocID="{890E4B6A-8F83-9C4A-9BF2-16C131781D3C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419A8D-C94B-014D-B4FA-837482E28E30}" type="pres">
      <dgm:prSet presAssocID="{890E4B6A-8F83-9C4A-9BF2-16C131781D3C}" presName="connSite1" presStyleCnt="0"/>
      <dgm:spPr/>
    </dgm:pt>
  </dgm:ptLst>
  <dgm:cxnLst>
    <dgm:cxn modelId="{60583386-A056-9C40-993D-9BA283636450}" type="presOf" srcId="{0DD1E882-80BD-CE41-A554-0AF6CEB1B01E}" destId="{41FD0657-4ECD-0B4C-BC42-A00D53EC64B9}" srcOrd="0" destOrd="0" presId="urn:microsoft.com/office/officeart/2005/8/layout/hProcess4"/>
    <dgm:cxn modelId="{ADA0B34A-3516-D34C-9349-477DB53CE35C}" srcId="{F3C885F0-AAD3-DF40-9BF6-43AE0A97AEC7}" destId="{434AE300-2116-6A4C-BC2B-2BDE3F2A5355}" srcOrd="0" destOrd="0" parTransId="{C307677B-6166-6C42-B879-238B18CF64F5}" sibTransId="{2D680FAD-7C73-8345-B2A8-BED4F1DEF752}"/>
    <dgm:cxn modelId="{232B3356-3801-E749-8E19-379E675CC5A7}" srcId="{F3C885F0-AAD3-DF40-9BF6-43AE0A97AEC7}" destId="{A32BF5DE-6EF1-3849-8AA1-5FAB55D2E083}" srcOrd="1" destOrd="0" parTransId="{2223F0EC-F46B-204C-B675-07BDD7E98F73}" sibTransId="{DF2B1C2B-7DC9-0347-9B68-3FA6EED9422E}"/>
    <dgm:cxn modelId="{E993B739-9F7C-B449-A532-0B39C374A7F5}" type="presOf" srcId="{1BDCA97A-1998-E944-9EA9-CD9B2629E370}" destId="{FC770644-6063-3445-8D6B-A6AEA1A4568E}" srcOrd="0" destOrd="0" presId="urn:microsoft.com/office/officeart/2005/8/layout/hProcess4"/>
    <dgm:cxn modelId="{993ECB0E-F807-5F4E-9DD1-B5604F6F5417}" type="presOf" srcId="{B0CEF857-9104-2644-865B-D0C529CEE1AF}" destId="{CF7FBA0B-8EDC-C147-A6E1-C5A492D1D68F}" srcOrd="0" destOrd="0" presId="urn:microsoft.com/office/officeart/2005/8/layout/hProcess4"/>
    <dgm:cxn modelId="{D6F0ED1F-53A8-714B-8C65-91D2AAF64581}" type="presOf" srcId="{1BDCA97A-1998-E944-9EA9-CD9B2629E370}" destId="{07859F84-6966-754E-9329-0024AC2551FF}" srcOrd="1" destOrd="0" presId="urn:microsoft.com/office/officeart/2005/8/layout/hProcess4"/>
    <dgm:cxn modelId="{3500292A-0BDE-E74E-B76F-672D1D7842B1}" type="presOf" srcId="{434AE300-2116-6A4C-BC2B-2BDE3F2A5355}" destId="{94F2231D-6DC2-404D-83BA-A1A3E03A5B70}" srcOrd="0" destOrd="0" presId="urn:microsoft.com/office/officeart/2005/8/layout/hProcess4"/>
    <dgm:cxn modelId="{5D757028-2608-724F-A136-FDD98A27AEEA}" type="presOf" srcId="{2D680FAD-7C73-8345-B2A8-BED4F1DEF752}" destId="{FC1DF594-8664-8B4B-B447-AC46DEB6DFB8}" srcOrd="0" destOrd="0" presId="urn:microsoft.com/office/officeart/2005/8/layout/hProcess4"/>
    <dgm:cxn modelId="{2A732230-B51C-7647-A0ED-650FE1B03BC8}" type="presOf" srcId="{A32BF5DE-6EF1-3849-8AA1-5FAB55D2E083}" destId="{59467FB7-D2B1-3746-8A10-4B3142D0787A}" srcOrd="0" destOrd="0" presId="urn:microsoft.com/office/officeart/2005/8/layout/hProcess4"/>
    <dgm:cxn modelId="{91D61A4A-82E7-0448-9CB4-A5B088514D83}" type="presOf" srcId="{DF2B1C2B-7DC9-0347-9B68-3FA6EED9422E}" destId="{C44FF21D-5703-4645-998C-615F4ACD4367}" srcOrd="0" destOrd="0" presId="urn:microsoft.com/office/officeart/2005/8/layout/hProcess4"/>
    <dgm:cxn modelId="{1E0FFCBD-1DB5-3A42-917F-EDADFF5D026A}" srcId="{F3C885F0-AAD3-DF40-9BF6-43AE0A97AEC7}" destId="{890E4B6A-8F83-9C4A-9BF2-16C131781D3C}" srcOrd="2" destOrd="0" parTransId="{08C47758-F648-3647-9E1E-5FC22C61597E}" sibTransId="{2F027510-CE66-3F43-A906-98E7FDD338BB}"/>
    <dgm:cxn modelId="{36F7FE6B-B34B-0246-B7CD-4E878140CF2A}" type="presOf" srcId="{890E4B6A-8F83-9C4A-9BF2-16C131781D3C}" destId="{57C05C9A-BDAC-884A-B247-B140FC792FF6}" srcOrd="0" destOrd="0" presId="urn:microsoft.com/office/officeart/2005/8/layout/hProcess4"/>
    <dgm:cxn modelId="{07CF5470-5ED3-174C-BD8F-2771D73601D0}" type="presOf" srcId="{0DD1E882-80BD-CE41-A554-0AF6CEB1B01E}" destId="{26CD1D8E-38F2-8544-9B92-7DEBE1E982C4}" srcOrd="1" destOrd="0" presId="urn:microsoft.com/office/officeart/2005/8/layout/hProcess4"/>
    <dgm:cxn modelId="{A88FFF6A-B26D-6849-A1AD-55D3BA6B099F}" srcId="{434AE300-2116-6A4C-BC2B-2BDE3F2A5355}" destId="{1BDCA97A-1998-E944-9EA9-CD9B2629E370}" srcOrd="0" destOrd="0" parTransId="{ECC0386E-1DA3-3046-B0BD-66B73C3C7623}" sibTransId="{C186F11D-015C-2248-80A7-E0C9F346DAD5}"/>
    <dgm:cxn modelId="{00AA6418-98A6-1346-8580-97A3DAA29D8E}" srcId="{A32BF5DE-6EF1-3849-8AA1-5FAB55D2E083}" destId="{0DD1E882-80BD-CE41-A554-0AF6CEB1B01E}" srcOrd="0" destOrd="0" parTransId="{5A5130D9-3F5A-8F4F-81D6-B4ECDDCD7798}" sibTransId="{7BA0CE80-A55A-2140-A40B-7EE621DB1E5D}"/>
    <dgm:cxn modelId="{6D874D03-11FE-D346-9B4B-E4F8A6D5CB46}" type="presOf" srcId="{F3C885F0-AAD3-DF40-9BF6-43AE0A97AEC7}" destId="{F3CF3A69-9B58-3D46-8DDE-8B4FB02EAE37}" srcOrd="0" destOrd="0" presId="urn:microsoft.com/office/officeart/2005/8/layout/hProcess4"/>
    <dgm:cxn modelId="{17A076F5-1AE9-8A4B-A906-37248264B467}" srcId="{890E4B6A-8F83-9C4A-9BF2-16C131781D3C}" destId="{B0CEF857-9104-2644-865B-D0C529CEE1AF}" srcOrd="0" destOrd="0" parTransId="{C57E1469-1239-9441-9133-5277698675CB}" sibTransId="{0DDF36E5-4184-D44D-BE0A-FDF49164475F}"/>
    <dgm:cxn modelId="{6C617ECE-4982-0043-8728-0FAA27A308A5}" type="presOf" srcId="{B0CEF857-9104-2644-865B-D0C529CEE1AF}" destId="{9BC53D84-C171-CC4E-A986-97D00F759269}" srcOrd="1" destOrd="0" presId="urn:microsoft.com/office/officeart/2005/8/layout/hProcess4"/>
    <dgm:cxn modelId="{EE7300C8-5607-D34F-847A-EDD9CE71E67D}" type="presParOf" srcId="{F3CF3A69-9B58-3D46-8DDE-8B4FB02EAE37}" destId="{D0752E47-D9E2-2841-9FFE-E57D5938CB1B}" srcOrd="0" destOrd="0" presId="urn:microsoft.com/office/officeart/2005/8/layout/hProcess4"/>
    <dgm:cxn modelId="{33198BD2-BD67-EE4A-8355-FC8870F80961}" type="presParOf" srcId="{F3CF3A69-9B58-3D46-8DDE-8B4FB02EAE37}" destId="{2A042635-B1FB-0F40-8E84-14D7F03AF360}" srcOrd="1" destOrd="0" presId="urn:microsoft.com/office/officeart/2005/8/layout/hProcess4"/>
    <dgm:cxn modelId="{AF0F621E-A6F4-224E-B3D3-AB17CB4303C4}" type="presParOf" srcId="{F3CF3A69-9B58-3D46-8DDE-8B4FB02EAE37}" destId="{2970148C-9426-A646-83C0-DE71F80AF15D}" srcOrd="2" destOrd="0" presId="urn:microsoft.com/office/officeart/2005/8/layout/hProcess4"/>
    <dgm:cxn modelId="{6520E02D-D941-494A-8F6A-0D5B2A78F5F3}" type="presParOf" srcId="{2970148C-9426-A646-83C0-DE71F80AF15D}" destId="{AEE31C5D-6A3B-FF46-8B7F-7B5E6B696BDA}" srcOrd="0" destOrd="0" presId="urn:microsoft.com/office/officeart/2005/8/layout/hProcess4"/>
    <dgm:cxn modelId="{A8F4471B-6004-344B-B581-880C0C0AF064}" type="presParOf" srcId="{AEE31C5D-6A3B-FF46-8B7F-7B5E6B696BDA}" destId="{284D272B-D5D6-3644-BAFC-F51E93B6935B}" srcOrd="0" destOrd="0" presId="urn:microsoft.com/office/officeart/2005/8/layout/hProcess4"/>
    <dgm:cxn modelId="{769E5BAC-FA87-3546-BDE9-7F0A5B12930D}" type="presParOf" srcId="{AEE31C5D-6A3B-FF46-8B7F-7B5E6B696BDA}" destId="{FC770644-6063-3445-8D6B-A6AEA1A4568E}" srcOrd="1" destOrd="0" presId="urn:microsoft.com/office/officeart/2005/8/layout/hProcess4"/>
    <dgm:cxn modelId="{EF0545E7-F232-384A-BD71-7CA06068DF9F}" type="presParOf" srcId="{AEE31C5D-6A3B-FF46-8B7F-7B5E6B696BDA}" destId="{07859F84-6966-754E-9329-0024AC2551FF}" srcOrd="2" destOrd="0" presId="urn:microsoft.com/office/officeart/2005/8/layout/hProcess4"/>
    <dgm:cxn modelId="{51C91B80-367D-AC45-A18D-D5498755EEEF}" type="presParOf" srcId="{AEE31C5D-6A3B-FF46-8B7F-7B5E6B696BDA}" destId="{94F2231D-6DC2-404D-83BA-A1A3E03A5B70}" srcOrd="3" destOrd="0" presId="urn:microsoft.com/office/officeart/2005/8/layout/hProcess4"/>
    <dgm:cxn modelId="{19949A97-FAD5-5241-BF56-C9E91898DFC7}" type="presParOf" srcId="{AEE31C5D-6A3B-FF46-8B7F-7B5E6B696BDA}" destId="{AA2823EB-BF37-F446-8A69-CD838A2C0B15}" srcOrd="4" destOrd="0" presId="urn:microsoft.com/office/officeart/2005/8/layout/hProcess4"/>
    <dgm:cxn modelId="{43AC13D4-098F-564D-81B3-4E15AE840C2A}" type="presParOf" srcId="{2970148C-9426-A646-83C0-DE71F80AF15D}" destId="{FC1DF594-8664-8B4B-B447-AC46DEB6DFB8}" srcOrd="1" destOrd="0" presId="urn:microsoft.com/office/officeart/2005/8/layout/hProcess4"/>
    <dgm:cxn modelId="{AA04BE4A-48F7-704B-893B-D5435E0F271E}" type="presParOf" srcId="{2970148C-9426-A646-83C0-DE71F80AF15D}" destId="{8C2C22F8-443C-1349-9E3A-DB0CB6043162}" srcOrd="2" destOrd="0" presId="urn:microsoft.com/office/officeart/2005/8/layout/hProcess4"/>
    <dgm:cxn modelId="{6D8BA5BF-3EA1-BF42-A5AC-CC328C4B0497}" type="presParOf" srcId="{8C2C22F8-443C-1349-9E3A-DB0CB6043162}" destId="{B3983920-77CC-F045-9986-A45E8842EE29}" srcOrd="0" destOrd="0" presId="urn:microsoft.com/office/officeart/2005/8/layout/hProcess4"/>
    <dgm:cxn modelId="{3F5A319F-9CCD-D342-9132-B66D01F011B8}" type="presParOf" srcId="{8C2C22F8-443C-1349-9E3A-DB0CB6043162}" destId="{41FD0657-4ECD-0B4C-BC42-A00D53EC64B9}" srcOrd="1" destOrd="0" presId="urn:microsoft.com/office/officeart/2005/8/layout/hProcess4"/>
    <dgm:cxn modelId="{C1269343-3A99-9E4A-85AB-A25A85A75C3B}" type="presParOf" srcId="{8C2C22F8-443C-1349-9E3A-DB0CB6043162}" destId="{26CD1D8E-38F2-8544-9B92-7DEBE1E982C4}" srcOrd="2" destOrd="0" presId="urn:microsoft.com/office/officeart/2005/8/layout/hProcess4"/>
    <dgm:cxn modelId="{45CA4B98-C45F-F14A-A947-1678C2210DF0}" type="presParOf" srcId="{8C2C22F8-443C-1349-9E3A-DB0CB6043162}" destId="{59467FB7-D2B1-3746-8A10-4B3142D0787A}" srcOrd="3" destOrd="0" presId="urn:microsoft.com/office/officeart/2005/8/layout/hProcess4"/>
    <dgm:cxn modelId="{F2218F2F-BC6E-1848-B085-0EFCC04018A0}" type="presParOf" srcId="{8C2C22F8-443C-1349-9E3A-DB0CB6043162}" destId="{EFA9D7B4-F164-FC4A-819B-0F6D165BC65A}" srcOrd="4" destOrd="0" presId="urn:microsoft.com/office/officeart/2005/8/layout/hProcess4"/>
    <dgm:cxn modelId="{38572ACB-3484-F740-8724-E357035928CF}" type="presParOf" srcId="{2970148C-9426-A646-83C0-DE71F80AF15D}" destId="{C44FF21D-5703-4645-998C-615F4ACD4367}" srcOrd="3" destOrd="0" presId="urn:microsoft.com/office/officeart/2005/8/layout/hProcess4"/>
    <dgm:cxn modelId="{360989FA-A7CB-DB46-B773-C60EBBB40F3C}" type="presParOf" srcId="{2970148C-9426-A646-83C0-DE71F80AF15D}" destId="{54C168EC-2861-D846-982F-F082814C1C21}" srcOrd="4" destOrd="0" presId="urn:microsoft.com/office/officeart/2005/8/layout/hProcess4"/>
    <dgm:cxn modelId="{08755FE5-E29D-D54D-BA23-D33B5BE79539}" type="presParOf" srcId="{54C168EC-2861-D846-982F-F082814C1C21}" destId="{9F29DDBD-945C-8548-989A-4EE519C239A9}" srcOrd="0" destOrd="0" presId="urn:microsoft.com/office/officeart/2005/8/layout/hProcess4"/>
    <dgm:cxn modelId="{BB5BBD4C-A387-FD43-A457-876170CFDDD3}" type="presParOf" srcId="{54C168EC-2861-D846-982F-F082814C1C21}" destId="{CF7FBA0B-8EDC-C147-A6E1-C5A492D1D68F}" srcOrd="1" destOrd="0" presId="urn:microsoft.com/office/officeart/2005/8/layout/hProcess4"/>
    <dgm:cxn modelId="{F3A94075-9523-4040-A6C9-004E67C885F7}" type="presParOf" srcId="{54C168EC-2861-D846-982F-F082814C1C21}" destId="{9BC53D84-C171-CC4E-A986-97D00F759269}" srcOrd="2" destOrd="0" presId="urn:microsoft.com/office/officeart/2005/8/layout/hProcess4"/>
    <dgm:cxn modelId="{B16A6606-02F2-9743-A548-9F4C3C05FF75}" type="presParOf" srcId="{54C168EC-2861-D846-982F-F082814C1C21}" destId="{57C05C9A-BDAC-884A-B247-B140FC792FF6}" srcOrd="3" destOrd="0" presId="urn:microsoft.com/office/officeart/2005/8/layout/hProcess4"/>
    <dgm:cxn modelId="{3D911466-AF3B-8D45-925F-9286D4B8B9E3}" type="presParOf" srcId="{54C168EC-2861-D846-982F-F082814C1C21}" destId="{9A419A8D-C94B-014D-B4FA-837482E28E30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58568C-A9A5-3F4A-913C-B3AC639DA8C0}" type="doc">
      <dgm:prSet loTypeId="urn:microsoft.com/office/officeart/2005/8/layout/arrow5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340B8C-6B1B-7941-BF3D-E8E42DFD3E0B}">
      <dgm:prSet phldrT="[Text]"/>
      <dgm:spPr/>
      <dgm:t>
        <a:bodyPr/>
        <a:lstStyle/>
        <a:p>
          <a:r>
            <a:rPr lang="en-US" dirty="0" smtClean="0"/>
            <a:t>Practice Standards</a:t>
          </a:r>
          <a:endParaRPr lang="en-US" dirty="0"/>
        </a:p>
      </dgm:t>
    </dgm:pt>
    <dgm:pt modelId="{297C8352-A244-9E4F-BC57-F1F9BEEC87A4}" type="parTrans" cxnId="{982A47AE-9AF1-F241-A46C-1E1DD0CD9D65}">
      <dgm:prSet/>
      <dgm:spPr/>
      <dgm:t>
        <a:bodyPr/>
        <a:lstStyle/>
        <a:p>
          <a:endParaRPr lang="en-US"/>
        </a:p>
      </dgm:t>
    </dgm:pt>
    <dgm:pt modelId="{DA976B23-CA47-C945-8B9A-DDBF89102B06}" type="sibTrans" cxnId="{982A47AE-9AF1-F241-A46C-1E1DD0CD9D65}">
      <dgm:prSet/>
      <dgm:spPr/>
      <dgm:t>
        <a:bodyPr/>
        <a:lstStyle/>
        <a:p>
          <a:endParaRPr lang="en-US"/>
        </a:p>
      </dgm:t>
    </dgm:pt>
    <dgm:pt modelId="{4F3B0B30-B6BC-6941-9FA7-B7215B3F71C1}" type="pres">
      <dgm:prSet presAssocID="{F158568C-A9A5-3F4A-913C-B3AC639DA8C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F3D564-F7FD-4A44-B84E-A4A66E4B8597}" type="pres">
      <dgm:prSet presAssocID="{08340B8C-6B1B-7941-BF3D-E8E42DFD3E0B}" presName="arrow" presStyleLbl="node1" presStyleIdx="0" presStyleCnt="1" custRadScaleRad="10143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A1ECFFFB-36FA-ED44-9966-C11650718F7A}" type="presOf" srcId="{F158568C-A9A5-3F4A-913C-B3AC639DA8C0}" destId="{4F3B0B30-B6BC-6941-9FA7-B7215B3F71C1}" srcOrd="0" destOrd="0" presId="urn:microsoft.com/office/officeart/2005/8/layout/arrow5"/>
    <dgm:cxn modelId="{982A47AE-9AF1-F241-A46C-1E1DD0CD9D65}" srcId="{F158568C-A9A5-3F4A-913C-B3AC639DA8C0}" destId="{08340B8C-6B1B-7941-BF3D-E8E42DFD3E0B}" srcOrd="0" destOrd="0" parTransId="{297C8352-A244-9E4F-BC57-F1F9BEEC87A4}" sibTransId="{DA976B23-CA47-C945-8B9A-DDBF89102B06}"/>
    <dgm:cxn modelId="{45A73008-9DD8-754A-8029-ADA259BF96C2}" type="presOf" srcId="{08340B8C-6B1B-7941-BF3D-E8E42DFD3E0B}" destId="{B2F3D564-F7FD-4A44-B84E-A4A66E4B8597}" srcOrd="0" destOrd="0" presId="urn:microsoft.com/office/officeart/2005/8/layout/arrow5"/>
    <dgm:cxn modelId="{2B4443FD-8448-9A42-A1EB-82523E85D0EB}" type="presParOf" srcId="{4F3B0B30-B6BC-6941-9FA7-B7215B3F71C1}" destId="{B2F3D564-F7FD-4A44-B84E-A4A66E4B8597}" srcOrd="0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58568C-A9A5-3F4A-913C-B3AC639DA8C0}" type="doc">
      <dgm:prSet loTypeId="urn:microsoft.com/office/officeart/2005/8/layout/arrow5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340B8C-6B1B-7941-BF3D-E8E42DFD3E0B}">
      <dgm:prSet phldrT="[Text]"/>
      <dgm:spPr/>
      <dgm:t>
        <a:bodyPr/>
        <a:lstStyle/>
        <a:p>
          <a:r>
            <a:rPr lang="en-US" dirty="0" smtClean="0"/>
            <a:t>Practice Standards</a:t>
          </a:r>
          <a:endParaRPr lang="en-US" dirty="0"/>
        </a:p>
      </dgm:t>
    </dgm:pt>
    <dgm:pt modelId="{297C8352-A244-9E4F-BC57-F1F9BEEC87A4}" type="parTrans" cxnId="{982A47AE-9AF1-F241-A46C-1E1DD0CD9D65}">
      <dgm:prSet/>
      <dgm:spPr/>
      <dgm:t>
        <a:bodyPr/>
        <a:lstStyle/>
        <a:p>
          <a:endParaRPr lang="en-US"/>
        </a:p>
      </dgm:t>
    </dgm:pt>
    <dgm:pt modelId="{DA976B23-CA47-C945-8B9A-DDBF89102B06}" type="sibTrans" cxnId="{982A47AE-9AF1-F241-A46C-1E1DD0CD9D65}">
      <dgm:prSet/>
      <dgm:spPr/>
      <dgm:t>
        <a:bodyPr/>
        <a:lstStyle/>
        <a:p>
          <a:endParaRPr lang="en-US"/>
        </a:p>
      </dgm:t>
    </dgm:pt>
    <dgm:pt modelId="{4F3B0B30-B6BC-6941-9FA7-B7215B3F71C1}" type="pres">
      <dgm:prSet presAssocID="{F158568C-A9A5-3F4A-913C-B3AC639DA8C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F3D564-F7FD-4A44-B84E-A4A66E4B8597}" type="pres">
      <dgm:prSet presAssocID="{08340B8C-6B1B-7941-BF3D-E8E42DFD3E0B}" presName="arrow" presStyleLbl="node1" presStyleIdx="0" presStyleCnt="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9944BC87-F927-6447-BB8B-E489F5ACA58A}" type="presOf" srcId="{F158568C-A9A5-3F4A-913C-B3AC639DA8C0}" destId="{4F3B0B30-B6BC-6941-9FA7-B7215B3F71C1}" srcOrd="0" destOrd="0" presId="urn:microsoft.com/office/officeart/2005/8/layout/arrow5"/>
    <dgm:cxn modelId="{982A47AE-9AF1-F241-A46C-1E1DD0CD9D65}" srcId="{F158568C-A9A5-3F4A-913C-B3AC639DA8C0}" destId="{08340B8C-6B1B-7941-BF3D-E8E42DFD3E0B}" srcOrd="0" destOrd="0" parTransId="{297C8352-A244-9E4F-BC57-F1F9BEEC87A4}" sibTransId="{DA976B23-CA47-C945-8B9A-DDBF89102B06}"/>
    <dgm:cxn modelId="{BAFF8D47-2AF2-3A42-9965-03E104520596}" type="presOf" srcId="{08340B8C-6B1B-7941-BF3D-E8E42DFD3E0B}" destId="{B2F3D564-F7FD-4A44-B84E-A4A66E4B8597}" srcOrd="0" destOrd="0" presId="urn:microsoft.com/office/officeart/2005/8/layout/arrow5"/>
    <dgm:cxn modelId="{49C2F5DA-D4A3-9C4D-9EF5-38F8634C8767}" type="presParOf" srcId="{4F3B0B30-B6BC-6941-9FA7-B7215B3F71C1}" destId="{B2F3D564-F7FD-4A44-B84E-A4A66E4B8597}" srcOrd="0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08DF6D-8FF0-8642-8A3D-B2AE0AB78738}" type="doc">
      <dgm:prSet loTypeId="urn:microsoft.com/office/officeart/2005/8/layout/matrix3" loCatId="matrix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66E208-3E87-3848-B1A1-3E22AAF87306}">
      <dgm:prSet phldrT="[Text]"/>
      <dgm:spPr/>
      <dgm:t>
        <a:bodyPr/>
        <a:lstStyle/>
        <a:p>
          <a:r>
            <a:rPr lang="en-US" dirty="0" smtClean="0"/>
            <a:t>Math Sense-Making</a:t>
          </a:r>
          <a:endParaRPr lang="en-US" dirty="0"/>
        </a:p>
      </dgm:t>
    </dgm:pt>
    <dgm:pt modelId="{E6589780-2BE9-CA47-9477-A0E5B773F01B}" type="parTrans" cxnId="{D400D8F9-97AC-2F49-A643-871C5A4F07BA}">
      <dgm:prSet/>
      <dgm:spPr/>
      <dgm:t>
        <a:bodyPr/>
        <a:lstStyle/>
        <a:p>
          <a:endParaRPr lang="en-US"/>
        </a:p>
      </dgm:t>
    </dgm:pt>
    <dgm:pt modelId="{CB7540DA-147A-B24A-80AD-6B8E6572C195}" type="sibTrans" cxnId="{D400D8F9-97AC-2F49-A643-871C5A4F07BA}">
      <dgm:prSet/>
      <dgm:spPr/>
      <dgm:t>
        <a:bodyPr/>
        <a:lstStyle/>
        <a:p>
          <a:endParaRPr lang="en-US"/>
        </a:p>
      </dgm:t>
    </dgm:pt>
    <dgm:pt modelId="{F0C552E7-15A2-744C-97B3-FDE3B22E4302}">
      <dgm:prSet phldrT="[Text]"/>
      <dgm:spPr/>
      <dgm:t>
        <a:bodyPr/>
        <a:lstStyle/>
        <a:p>
          <a:r>
            <a:rPr lang="en-US" dirty="0" smtClean="0"/>
            <a:t>Math Structure</a:t>
          </a:r>
          <a:endParaRPr lang="en-US" dirty="0"/>
        </a:p>
      </dgm:t>
    </dgm:pt>
    <dgm:pt modelId="{8E70CFAB-A077-1343-A716-62872E112948}" type="parTrans" cxnId="{FFE2B853-9F34-4548-B52A-4DD38285D3FD}">
      <dgm:prSet/>
      <dgm:spPr/>
      <dgm:t>
        <a:bodyPr/>
        <a:lstStyle/>
        <a:p>
          <a:endParaRPr lang="en-US"/>
        </a:p>
      </dgm:t>
    </dgm:pt>
    <dgm:pt modelId="{836A7647-B10E-264A-9098-8FA458C53258}" type="sibTrans" cxnId="{FFE2B853-9F34-4548-B52A-4DD38285D3FD}">
      <dgm:prSet/>
      <dgm:spPr/>
      <dgm:t>
        <a:bodyPr/>
        <a:lstStyle/>
        <a:p>
          <a:endParaRPr lang="en-US"/>
        </a:p>
      </dgm:t>
    </dgm:pt>
    <dgm:pt modelId="{51B79190-F48E-D745-A24A-6630EFD444FA}">
      <dgm:prSet phldrT="[Text]"/>
      <dgm:spPr/>
      <dgm:t>
        <a:bodyPr/>
        <a:lstStyle/>
        <a:p>
          <a:r>
            <a:rPr lang="en-US" dirty="0" smtClean="0"/>
            <a:t>Math Drawings</a:t>
          </a:r>
          <a:endParaRPr lang="en-US" dirty="0"/>
        </a:p>
      </dgm:t>
    </dgm:pt>
    <dgm:pt modelId="{B026AADC-F3C8-6048-B072-862443F3F33A}" type="parTrans" cxnId="{C8B9AB6F-4FF0-4D4B-9BF3-EB2A4657F31C}">
      <dgm:prSet/>
      <dgm:spPr/>
      <dgm:t>
        <a:bodyPr/>
        <a:lstStyle/>
        <a:p>
          <a:endParaRPr lang="en-US"/>
        </a:p>
      </dgm:t>
    </dgm:pt>
    <dgm:pt modelId="{1009C3F3-FC29-4349-9384-9EEA86900FE5}" type="sibTrans" cxnId="{C8B9AB6F-4FF0-4D4B-9BF3-EB2A4657F31C}">
      <dgm:prSet/>
      <dgm:spPr/>
      <dgm:t>
        <a:bodyPr/>
        <a:lstStyle/>
        <a:p>
          <a:endParaRPr lang="en-US"/>
        </a:p>
      </dgm:t>
    </dgm:pt>
    <dgm:pt modelId="{D9886EE0-18C7-6F4E-83A0-A34EECF97CDD}">
      <dgm:prSet phldrT="[Text]"/>
      <dgm:spPr/>
      <dgm:t>
        <a:bodyPr/>
        <a:lstStyle/>
        <a:p>
          <a:r>
            <a:rPr lang="en-US" dirty="0" smtClean="0"/>
            <a:t>Math Talk</a:t>
          </a:r>
          <a:endParaRPr lang="en-US" dirty="0"/>
        </a:p>
      </dgm:t>
    </dgm:pt>
    <dgm:pt modelId="{CA744992-512F-0B4F-BE56-7BCD40DB9401}" type="parTrans" cxnId="{FCCAA866-A6DA-1D46-BA2D-C5723F4B47B1}">
      <dgm:prSet/>
      <dgm:spPr/>
      <dgm:t>
        <a:bodyPr/>
        <a:lstStyle/>
        <a:p>
          <a:endParaRPr lang="en-US"/>
        </a:p>
      </dgm:t>
    </dgm:pt>
    <dgm:pt modelId="{BD18DA04-AD0F-004C-A349-A0C6A38A5B1F}" type="sibTrans" cxnId="{FCCAA866-A6DA-1D46-BA2D-C5723F4B47B1}">
      <dgm:prSet/>
      <dgm:spPr/>
      <dgm:t>
        <a:bodyPr/>
        <a:lstStyle/>
        <a:p>
          <a:endParaRPr lang="en-US"/>
        </a:p>
      </dgm:t>
    </dgm:pt>
    <dgm:pt modelId="{49247ABB-847A-924C-BC58-CCE00537E0CA}" type="pres">
      <dgm:prSet presAssocID="{F308DF6D-8FF0-8642-8A3D-B2AE0AB78738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2F28081-9F7B-0E4F-8197-F9446ADCEC41}" type="pres">
      <dgm:prSet presAssocID="{F308DF6D-8FF0-8642-8A3D-B2AE0AB78738}" presName="diamond" presStyleLbl="bgShp" presStyleIdx="0" presStyleCnt="1"/>
      <dgm:spPr/>
    </dgm:pt>
    <dgm:pt modelId="{38670571-ABD0-4E4A-97CD-48623EABEF52}" type="pres">
      <dgm:prSet presAssocID="{F308DF6D-8FF0-8642-8A3D-B2AE0AB78738}" presName="quad1" presStyleLbl="node1" presStyleIdx="0" presStyleCnt="4" custScaleX="201029" custScaleY="116385" custLinFactNeighborX="-70097" custLinFactNeighborY="-1616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0400F9-CBBE-6447-9947-49F8C4A8667E}" type="pres">
      <dgm:prSet presAssocID="{F308DF6D-8FF0-8642-8A3D-B2AE0AB78738}" presName="quad2" presStyleLbl="node1" presStyleIdx="1" presStyleCnt="4" custScaleX="196458" custScaleY="116386" custLinFactNeighborX="71420" custLinFactNeighborY="-1616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7EA973-70AF-3A4C-8B34-5F7C23414B60}" type="pres">
      <dgm:prSet presAssocID="{F308DF6D-8FF0-8642-8A3D-B2AE0AB78738}" presName="quad3" presStyleLbl="node1" presStyleIdx="2" presStyleCnt="4" custScaleX="201744" custScaleY="121091" custLinFactNeighborX="-66353" custLinFactNeighborY="340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F1049D-FCA1-7840-BED4-C1037397465B}" type="pres">
      <dgm:prSet presAssocID="{F308DF6D-8FF0-8642-8A3D-B2AE0AB78738}" presName="quad4" presStyleLbl="node1" presStyleIdx="3" presStyleCnt="4" custScaleX="201749" custScaleY="121174" custLinFactNeighborX="77671" custLinFactNeighborY="1998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7828ED-25FE-2846-8140-C42E2EBA9124}" type="presOf" srcId="{51B79190-F48E-D745-A24A-6630EFD444FA}" destId="{957EA973-70AF-3A4C-8B34-5F7C23414B60}" srcOrd="0" destOrd="0" presId="urn:microsoft.com/office/officeart/2005/8/layout/matrix3"/>
    <dgm:cxn modelId="{E7570FA5-E714-E446-9179-D14B1801F378}" type="presOf" srcId="{D9886EE0-18C7-6F4E-83A0-A34EECF97CDD}" destId="{CBF1049D-FCA1-7840-BED4-C1037397465B}" srcOrd="0" destOrd="0" presId="urn:microsoft.com/office/officeart/2005/8/layout/matrix3"/>
    <dgm:cxn modelId="{D8DC3C23-986C-4141-9C55-111344798E66}" type="presOf" srcId="{8666E208-3E87-3848-B1A1-3E22AAF87306}" destId="{38670571-ABD0-4E4A-97CD-48623EABEF52}" srcOrd="0" destOrd="0" presId="urn:microsoft.com/office/officeart/2005/8/layout/matrix3"/>
    <dgm:cxn modelId="{FCCAA866-A6DA-1D46-BA2D-C5723F4B47B1}" srcId="{F308DF6D-8FF0-8642-8A3D-B2AE0AB78738}" destId="{D9886EE0-18C7-6F4E-83A0-A34EECF97CDD}" srcOrd="3" destOrd="0" parTransId="{CA744992-512F-0B4F-BE56-7BCD40DB9401}" sibTransId="{BD18DA04-AD0F-004C-A349-A0C6A38A5B1F}"/>
    <dgm:cxn modelId="{D400D8F9-97AC-2F49-A643-871C5A4F07BA}" srcId="{F308DF6D-8FF0-8642-8A3D-B2AE0AB78738}" destId="{8666E208-3E87-3848-B1A1-3E22AAF87306}" srcOrd="0" destOrd="0" parTransId="{E6589780-2BE9-CA47-9477-A0E5B773F01B}" sibTransId="{CB7540DA-147A-B24A-80AD-6B8E6572C195}"/>
    <dgm:cxn modelId="{C8B9AB6F-4FF0-4D4B-9BF3-EB2A4657F31C}" srcId="{F308DF6D-8FF0-8642-8A3D-B2AE0AB78738}" destId="{51B79190-F48E-D745-A24A-6630EFD444FA}" srcOrd="2" destOrd="0" parTransId="{B026AADC-F3C8-6048-B072-862443F3F33A}" sibTransId="{1009C3F3-FC29-4349-9384-9EEA86900FE5}"/>
    <dgm:cxn modelId="{3A0267A9-72B7-7348-A55D-10B372E496FC}" type="presOf" srcId="{F308DF6D-8FF0-8642-8A3D-B2AE0AB78738}" destId="{49247ABB-847A-924C-BC58-CCE00537E0CA}" srcOrd="0" destOrd="0" presId="urn:microsoft.com/office/officeart/2005/8/layout/matrix3"/>
    <dgm:cxn modelId="{FFE2B853-9F34-4548-B52A-4DD38285D3FD}" srcId="{F308DF6D-8FF0-8642-8A3D-B2AE0AB78738}" destId="{F0C552E7-15A2-744C-97B3-FDE3B22E4302}" srcOrd="1" destOrd="0" parTransId="{8E70CFAB-A077-1343-A716-62872E112948}" sibTransId="{836A7647-B10E-264A-9098-8FA458C53258}"/>
    <dgm:cxn modelId="{C5BA8BA4-A514-DB44-A63E-FD2F13588E61}" type="presOf" srcId="{F0C552E7-15A2-744C-97B3-FDE3B22E4302}" destId="{290400F9-CBBE-6447-9947-49F8C4A8667E}" srcOrd="0" destOrd="0" presId="urn:microsoft.com/office/officeart/2005/8/layout/matrix3"/>
    <dgm:cxn modelId="{CDC88DFA-3155-8646-B54C-E840558F1EC6}" type="presParOf" srcId="{49247ABB-847A-924C-BC58-CCE00537E0CA}" destId="{F2F28081-9F7B-0E4F-8197-F9446ADCEC41}" srcOrd="0" destOrd="0" presId="urn:microsoft.com/office/officeart/2005/8/layout/matrix3"/>
    <dgm:cxn modelId="{203F1C3C-3A5E-414F-BFE6-2B4CB3F09546}" type="presParOf" srcId="{49247ABB-847A-924C-BC58-CCE00537E0CA}" destId="{38670571-ABD0-4E4A-97CD-48623EABEF52}" srcOrd="1" destOrd="0" presId="urn:microsoft.com/office/officeart/2005/8/layout/matrix3"/>
    <dgm:cxn modelId="{1681FD74-0429-AB40-90E6-6215B58A14A2}" type="presParOf" srcId="{49247ABB-847A-924C-BC58-CCE00537E0CA}" destId="{290400F9-CBBE-6447-9947-49F8C4A8667E}" srcOrd="2" destOrd="0" presId="urn:microsoft.com/office/officeart/2005/8/layout/matrix3"/>
    <dgm:cxn modelId="{D8FD9309-1023-EC40-B3C8-DAAFCDA51733}" type="presParOf" srcId="{49247ABB-847A-924C-BC58-CCE00537E0CA}" destId="{957EA973-70AF-3A4C-8B34-5F7C23414B60}" srcOrd="3" destOrd="0" presId="urn:microsoft.com/office/officeart/2005/8/layout/matrix3"/>
    <dgm:cxn modelId="{9511204A-E8B2-DE47-8535-BA3A3FD71A02}" type="presParOf" srcId="{49247ABB-847A-924C-BC58-CCE00537E0CA}" destId="{CBF1049D-FCA1-7840-BED4-C1037397465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770644-6063-3445-8D6B-A6AEA1A4568E}">
      <dsp:nvSpPr>
        <dsp:cNvPr id="0" name=""/>
        <dsp:cNvSpPr/>
      </dsp:nvSpPr>
      <dsp:spPr>
        <a:xfrm>
          <a:off x="3821" y="1288096"/>
          <a:ext cx="2086794" cy="17211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 smtClean="0"/>
            <a:t>Cluster Content</a:t>
          </a:r>
          <a:endParaRPr lang="en-US" sz="3600" kern="1200" dirty="0"/>
        </a:p>
      </dsp:txBody>
      <dsp:txXfrm>
        <a:off x="43430" y="1327705"/>
        <a:ext cx="2007576" cy="1273129"/>
      </dsp:txXfrm>
    </dsp:sp>
    <dsp:sp modelId="{FC1DF594-8664-8B4B-B447-AC46DEB6DFB8}">
      <dsp:nvSpPr>
        <dsp:cNvPr id="0" name=""/>
        <dsp:cNvSpPr/>
      </dsp:nvSpPr>
      <dsp:spPr>
        <a:xfrm>
          <a:off x="1241976" y="1780505"/>
          <a:ext cx="2185542" cy="2185542"/>
        </a:xfrm>
        <a:prstGeom prst="leftCircularArrow">
          <a:avLst>
            <a:gd name="adj1" fmla="val 2978"/>
            <a:gd name="adj2" fmla="val 364962"/>
            <a:gd name="adj3" fmla="val 2140473"/>
            <a:gd name="adj4" fmla="val 9024489"/>
            <a:gd name="adj5" fmla="val 3474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10000"/>
                <a:satMod val="135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satMod val="150000"/>
                <a:lumMod val="110000"/>
              </a:schemeClr>
            </a:duotone>
          </a:blip>
          <a:stretch/>
        </a:blip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3000000"/>
          </a:lightRig>
        </a:scene3d>
        <a:sp3d prstMaterial="soft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F2231D-6DC2-404D-83BA-A1A3E03A5B70}">
      <dsp:nvSpPr>
        <dsp:cNvPr id="0" name=""/>
        <dsp:cNvSpPr/>
      </dsp:nvSpPr>
      <dsp:spPr>
        <a:xfrm>
          <a:off x="518359" y="2640444"/>
          <a:ext cx="1854928" cy="7376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10000"/>
                <a:satMod val="135000"/>
              </a:schemeClr>
              <a:schemeClr val="accent1">
                <a:hueOff val="0"/>
                <a:satOff val="0"/>
                <a:lumOff val="0"/>
                <a:alphaOff val="0"/>
                <a:satMod val="150000"/>
                <a:lumMod val="110000"/>
              </a:schemeClr>
            </a:duotone>
          </a:blip>
          <a:stretch/>
        </a:blip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3000000"/>
          </a:lightRig>
        </a:scene3d>
        <a:sp3d prstMaterial="soft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Practice Standards</a:t>
          </a:r>
          <a:endParaRPr lang="en-US" sz="2200" kern="1200" dirty="0"/>
        </a:p>
      </dsp:txBody>
      <dsp:txXfrm>
        <a:off x="539964" y="2662049"/>
        <a:ext cx="1811718" cy="694434"/>
      </dsp:txXfrm>
    </dsp:sp>
    <dsp:sp modelId="{41FD0657-4ECD-0B4C-BC42-A00D53EC64B9}">
      <dsp:nvSpPr>
        <dsp:cNvPr id="0" name=""/>
        <dsp:cNvSpPr/>
      </dsp:nvSpPr>
      <dsp:spPr>
        <a:xfrm>
          <a:off x="2632412" y="1288096"/>
          <a:ext cx="2086794" cy="17211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 smtClean="0"/>
            <a:t>Cluster Content</a:t>
          </a:r>
          <a:endParaRPr lang="en-US" sz="3600" kern="1200" dirty="0"/>
        </a:p>
      </dsp:txBody>
      <dsp:txXfrm>
        <a:off x="2672021" y="1696527"/>
        <a:ext cx="2007576" cy="1273129"/>
      </dsp:txXfrm>
    </dsp:sp>
    <dsp:sp modelId="{C44FF21D-5703-4645-998C-615F4ACD4367}">
      <dsp:nvSpPr>
        <dsp:cNvPr id="0" name=""/>
        <dsp:cNvSpPr/>
      </dsp:nvSpPr>
      <dsp:spPr>
        <a:xfrm>
          <a:off x="3798561" y="249041"/>
          <a:ext cx="2510616" cy="2510616"/>
        </a:xfrm>
        <a:prstGeom prst="circularArrow">
          <a:avLst>
            <a:gd name="adj1" fmla="val 2592"/>
            <a:gd name="adj2" fmla="val 314857"/>
            <a:gd name="adj3" fmla="val 19509632"/>
            <a:gd name="adj4" fmla="val 12575511"/>
            <a:gd name="adj5" fmla="val 3024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10000"/>
                <a:satMod val="135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satMod val="150000"/>
                <a:lumMod val="110000"/>
              </a:schemeClr>
            </a:duotone>
          </a:blip>
          <a:stretch/>
        </a:blip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3000000"/>
          </a:lightRig>
        </a:scene3d>
        <a:sp3d prstMaterial="soft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467FB7-D2B1-3746-8A10-4B3142D0787A}">
      <dsp:nvSpPr>
        <dsp:cNvPr id="0" name=""/>
        <dsp:cNvSpPr/>
      </dsp:nvSpPr>
      <dsp:spPr>
        <a:xfrm>
          <a:off x="3096145" y="919274"/>
          <a:ext cx="1854928" cy="7376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10000"/>
                <a:satMod val="135000"/>
              </a:schemeClr>
              <a:schemeClr val="accent1">
                <a:hueOff val="0"/>
                <a:satOff val="0"/>
                <a:lumOff val="0"/>
                <a:alphaOff val="0"/>
                <a:satMod val="150000"/>
                <a:lumMod val="110000"/>
              </a:schemeClr>
            </a:duotone>
          </a:blip>
          <a:stretch/>
        </a:blip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3000000"/>
          </a:lightRig>
        </a:scene3d>
        <a:sp3d prstMaterial="soft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Practice Standards</a:t>
          </a:r>
          <a:endParaRPr lang="en-US" sz="2200" kern="1200" dirty="0"/>
        </a:p>
      </dsp:txBody>
      <dsp:txXfrm>
        <a:off x="3117750" y="940879"/>
        <a:ext cx="1811718" cy="694434"/>
      </dsp:txXfrm>
    </dsp:sp>
    <dsp:sp modelId="{CF7FBA0B-8EDC-C147-A6E1-C5A492D1D68F}">
      <dsp:nvSpPr>
        <dsp:cNvPr id="0" name=""/>
        <dsp:cNvSpPr/>
      </dsp:nvSpPr>
      <dsp:spPr>
        <a:xfrm>
          <a:off x="5261004" y="1288096"/>
          <a:ext cx="2086794" cy="17211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 smtClean="0"/>
            <a:t>Cluster Content</a:t>
          </a:r>
          <a:endParaRPr lang="en-US" sz="3600" kern="1200" dirty="0"/>
        </a:p>
      </dsp:txBody>
      <dsp:txXfrm>
        <a:off x="5300613" y="1327705"/>
        <a:ext cx="2007576" cy="1273129"/>
      </dsp:txXfrm>
    </dsp:sp>
    <dsp:sp modelId="{57C05C9A-BDAC-884A-B247-B140FC792FF6}">
      <dsp:nvSpPr>
        <dsp:cNvPr id="0" name=""/>
        <dsp:cNvSpPr/>
      </dsp:nvSpPr>
      <dsp:spPr>
        <a:xfrm>
          <a:off x="5724736" y="2640444"/>
          <a:ext cx="1854928" cy="7376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10000"/>
                <a:satMod val="135000"/>
              </a:schemeClr>
              <a:schemeClr val="accent1">
                <a:hueOff val="0"/>
                <a:satOff val="0"/>
                <a:lumOff val="0"/>
                <a:alphaOff val="0"/>
                <a:satMod val="150000"/>
                <a:lumMod val="110000"/>
              </a:schemeClr>
            </a:duotone>
          </a:blip>
          <a:stretch/>
        </a:blip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3000000"/>
          </a:lightRig>
        </a:scene3d>
        <a:sp3d prstMaterial="soft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Practice Standards</a:t>
          </a:r>
          <a:endParaRPr lang="en-US" sz="2200" kern="1200" dirty="0"/>
        </a:p>
      </dsp:txBody>
      <dsp:txXfrm>
        <a:off x="5746341" y="2662049"/>
        <a:ext cx="1811718" cy="6944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F3D564-F7FD-4A44-B84E-A4A66E4B8597}">
      <dsp:nvSpPr>
        <dsp:cNvPr id="0" name=""/>
        <dsp:cNvSpPr/>
      </dsp:nvSpPr>
      <dsp:spPr>
        <a:xfrm>
          <a:off x="0" y="147874"/>
          <a:ext cx="3939515" cy="3939515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10000"/>
                <a:satMod val="135000"/>
              </a:schemeClr>
              <a:schemeClr val="accent1">
                <a:hueOff val="0"/>
                <a:satOff val="0"/>
                <a:lumOff val="0"/>
                <a:alphaOff val="0"/>
                <a:satMod val="150000"/>
                <a:lumMod val="110000"/>
              </a:schemeClr>
            </a:duotone>
          </a:blip>
          <a:stretch/>
        </a:blip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3000000"/>
          </a:lightRig>
        </a:scene3d>
        <a:sp3d prstMaterial="soft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9824" tIns="369824" rIns="369824" bIns="369824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 dirty="0" smtClean="0"/>
            <a:t>Practice Standards</a:t>
          </a:r>
          <a:endParaRPr lang="en-US" sz="5200" kern="1200" dirty="0"/>
        </a:p>
      </dsp:txBody>
      <dsp:txXfrm>
        <a:off x="192311" y="340185"/>
        <a:ext cx="3554893" cy="35548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F3D564-F7FD-4A44-B84E-A4A66E4B8597}">
      <dsp:nvSpPr>
        <dsp:cNvPr id="0" name=""/>
        <dsp:cNvSpPr/>
      </dsp:nvSpPr>
      <dsp:spPr>
        <a:xfrm>
          <a:off x="0" y="178923"/>
          <a:ext cx="3939515" cy="3939515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10000"/>
                <a:satMod val="135000"/>
              </a:schemeClr>
              <a:schemeClr val="accent1">
                <a:hueOff val="0"/>
                <a:satOff val="0"/>
                <a:lumOff val="0"/>
                <a:alphaOff val="0"/>
                <a:satMod val="150000"/>
                <a:lumMod val="110000"/>
              </a:schemeClr>
            </a:duotone>
          </a:blip>
          <a:stretch/>
        </a:blip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3000000"/>
          </a:lightRig>
        </a:scene3d>
        <a:sp3d prstMaterial="soft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9824" tIns="369824" rIns="369824" bIns="369824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 dirty="0" smtClean="0"/>
            <a:t>Practice Standards</a:t>
          </a:r>
          <a:endParaRPr lang="en-US" sz="5200" kern="1200" dirty="0"/>
        </a:p>
      </dsp:txBody>
      <dsp:txXfrm>
        <a:off x="192311" y="371234"/>
        <a:ext cx="3554893" cy="35548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F28081-9F7B-0E4F-8197-F9446ADCEC41}">
      <dsp:nvSpPr>
        <dsp:cNvPr id="0" name=""/>
        <dsp:cNvSpPr/>
      </dsp:nvSpPr>
      <dsp:spPr>
        <a:xfrm>
          <a:off x="1643041" y="0"/>
          <a:ext cx="4297363" cy="4297363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3000000"/>
          </a:lightRig>
        </a:scene3d>
        <a:sp3d prstMaterial="softEdge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670571-ABD0-4E4A-97CD-48623EABEF52}">
      <dsp:nvSpPr>
        <dsp:cNvPr id="0" name=""/>
        <dsp:cNvSpPr/>
      </dsp:nvSpPr>
      <dsp:spPr>
        <a:xfrm>
          <a:off x="29876" y="7"/>
          <a:ext cx="3369188" cy="1950579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10000"/>
                <a:satMod val="135000"/>
              </a:schemeClr>
              <a:schemeClr val="accent1">
                <a:hueOff val="0"/>
                <a:satOff val="0"/>
                <a:lumOff val="0"/>
                <a:alphaOff val="0"/>
                <a:satMod val="150000"/>
                <a:lumMod val="110000"/>
              </a:schemeClr>
            </a:duotone>
          </a:blip>
          <a:stretch/>
        </a:blip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3000000"/>
          </a:lightRig>
        </a:scene3d>
        <a:sp3d prstMaterial="soft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Math Sense-Making</a:t>
          </a:r>
          <a:endParaRPr lang="en-US" sz="4000" kern="1200" dirty="0"/>
        </a:p>
      </dsp:txBody>
      <dsp:txXfrm>
        <a:off x="125095" y="95226"/>
        <a:ext cx="3178750" cy="1760141"/>
      </dsp:txXfrm>
    </dsp:sp>
    <dsp:sp modelId="{290400F9-CBBE-6447-9947-49F8C4A8667E}">
      <dsp:nvSpPr>
        <dsp:cNvPr id="0" name=""/>
        <dsp:cNvSpPr/>
      </dsp:nvSpPr>
      <dsp:spPr>
        <a:xfrm>
          <a:off x="4244857" y="0"/>
          <a:ext cx="3292580" cy="1950596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10000"/>
                <a:satMod val="135000"/>
              </a:schemeClr>
              <a:schemeClr val="accent1">
                <a:hueOff val="0"/>
                <a:satOff val="0"/>
                <a:lumOff val="0"/>
                <a:alphaOff val="0"/>
                <a:satMod val="150000"/>
                <a:lumMod val="110000"/>
              </a:schemeClr>
            </a:duotone>
          </a:blip>
          <a:stretch/>
        </a:blip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3000000"/>
          </a:lightRig>
        </a:scene3d>
        <a:sp3d prstMaterial="soft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Math Structure</a:t>
          </a:r>
          <a:endParaRPr lang="en-US" sz="3900" kern="1200" dirty="0"/>
        </a:p>
      </dsp:txBody>
      <dsp:txXfrm>
        <a:off x="4340077" y="95220"/>
        <a:ext cx="3102140" cy="1760156"/>
      </dsp:txXfrm>
    </dsp:sp>
    <dsp:sp modelId="{957EA973-70AF-3A4C-8B34-5F7C23414B60}">
      <dsp:nvSpPr>
        <dsp:cNvPr id="0" name=""/>
        <dsp:cNvSpPr/>
      </dsp:nvSpPr>
      <dsp:spPr>
        <a:xfrm>
          <a:off x="86632" y="2267912"/>
          <a:ext cx="3381172" cy="202945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10000"/>
                <a:satMod val="135000"/>
              </a:schemeClr>
              <a:schemeClr val="accent1">
                <a:hueOff val="0"/>
                <a:satOff val="0"/>
                <a:lumOff val="0"/>
                <a:alphaOff val="0"/>
                <a:satMod val="150000"/>
                <a:lumMod val="110000"/>
              </a:schemeClr>
            </a:duotone>
          </a:blip>
          <a:stretch/>
        </a:blip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3000000"/>
          </a:lightRig>
        </a:scene3d>
        <a:sp3d prstMaterial="soft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Math Drawings</a:t>
          </a:r>
          <a:endParaRPr lang="en-US" sz="3900" kern="1200" dirty="0"/>
        </a:p>
      </dsp:txBody>
      <dsp:txXfrm>
        <a:off x="185702" y="2366982"/>
        <a:ext cx="3183032" cy="1831310"/>
      </dsp:txXfrm>
    </dsp:sp>
    <dsp:sp modelId="{CBF1049D-FCA1-7840-BED4-C1037397465B}">
      <dsp:nvSpPr>
        <dsp:cNvPr id="0" name=""/>
        <dsp:cNvSpPr/>
      </dsp:nvSpPr>
      <dsp:spPr>
        <a:xfrm>
          <a:off x="4202231" y="2266521"/>
          <a:ext cx="3381255" cy="2030841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10000"/>
                <a:satMod val="135000"/>
              </a:schemeClr>
              <a:schemeClr val="accent1">
                <a:hueOff val="0"/>
                <a:satOff val="0"/>
                <a:lumOff val="0"/>
                <a:alphaOff val="0"/>
                <a:satMod val="150000"/>
                <a:lumMod val="110000"/>
              </a:schemeClr>
            </a:duotone>
          </a:blip>
          <a:stretch/>
        </a:blip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3000000"/>
          </a:lightRig>
        </a:scene3d>
        <a:sp3d prstMaterial="soft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Math Talk</a:t>
          </a:r>
          <a:endParaRPr lang="en-US" sz="3900" kern="1200" dirty="0"/>
        </a:p>
      </dsp:txBody>
      <dsp:txXfrm>
        <a:off x="4301368" y="2365658"/>
        <a:ext cx="3182981" cy="18325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D0FCF-E50B-3E47-AE77-571FF8F3D54C}" type="datetimeFigureOut">
              <a:rPr lang="en-US" smtClean="0"/>
              <a:t>5/20/12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ABD2BB-721B-334C-81EE-A45941131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107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918447"/>
            <a:ext cx="7583488" cy="1470025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478306"/>
            <a:ext cx="7583487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3699-3D6C-9D4C-A2CC-69F195B7278A}" type="datetimeFigureOut">
              <a:rPr lang="en-US" smtClean="0"/>
              <a:pPr/>
              <a:t>5/20/12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3984"/>
            <a:ext cx="9144000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4572000" y="4482"/>
            <a:ext cx="457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16200000">
            <a:off x="1086391" y="3365075"/>
            <a:ext cx="6855164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74320"/>
            <a:ext cx="3959352" cy="1691640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64608" y="264907"/>
            <a:ext cx="3959352" cy="6328186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970801"/>
            <a:ext cx="3959352" cy="3200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Font typeface="Calisto MT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70048" y="6356350"/>
            <a:ext cx="1627632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268E3699-3D6C-9D4C-A2CC-69F195B7278A}" type="datetimeFigureOut">
              <a:rPr lang="en-US" smtClean="0"/>
              <a:pPr/>
              <a:t>5/20/12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6356350"/>
            <a:ext cx="1892808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5738129"/>
            <a:ext cx="758952" cy="576072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F244C156-6324-AA45-BCF2-F8B596DC5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38600"/>
            <a:ext cx="7620000" cy="990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36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 typeface="Calisto MT" pitchFamily="18" charset="0"/>
              <a:buNone/>
            </a:pPr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2900" y="265176"/>
            <a:ext cx="8458200" cy="3697224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Font typeface="Calisto MT" pitchFamily="18" charset="0"/>
              <a:buNone/>
              <a:defRPr sz="24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5042647"/>
            <a:ext cx="7620000" cy="1129553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ct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3699-3D6C-9D4C-A2CC-69F195B7278A}" type="datetimeFigureOut">
              <a:rPr lang="en-US" smtClean="0"/>
              <a:pPr/>
              <a:t>5/20/12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C156-6324-AA45-BCF2-F8B596DC5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268E3699-3D6C-9D4C-A2CC-69F195B7278A}" type="datetimeFigureOut">
              <a:rPr lang="en-US" smtClean="0"/>
              <a:pPr/>
              <a:t>5/20/12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F244C156-6324-AA45-BCF2-F8B596DC5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3699-3D6C-9D4C-A2CC-69F195B7278A}" type="datetimeFigureOut">
              <a:rPr lang="en-US" smtClean="0"/>
              <a:pPr/>
              <a:t>5/20/12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C156-6324-AA45-BCF2-F8B596DC5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2"/>
          <a:srcRect r="14719"/>
          <a:stretch>
            <a:fillRect/>
          </a:stretch>
        </p:blipFill>
        <p:spPr>
          <a:xfrm>
            <a:off x="0" y="4482"/>
            <a:ext cx="7798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457200"/>
            <a:ext cx="1219200" cy="5668963"/>
          </a:xfrm>
        </p:spPr>
        <p:txBody>
          <a:bodyPr vert="eaVert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457200"/>
            <a:ext cx="6383337" cy="5668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24800" y="6356350"/>
            <a:ext cx="1066800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268E3699-3D6C-9D4C-A2CC-69F195B7278A}" type="datetimeFigureOut">
              <a:rPr lang="en-US" smtClean="0"/>
              <a:pPr/>
              <a:t>5/20/12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C156-6324-AA45-BCF2-F8B596DC52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5400000" flipH="1">
            <a:off x="4421262" y="3365075"/>
            <a:ext cx="6855164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3699-3D6C-9D4C-A2CC-69F195B7278A}" type="datetimeFigureOut">
              <a:rPr lang="en-US" smtClean="0"/>
              <a:pPr/>
              <a:t>5/20/12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C156-6324-AA45-BCF2-F8B596DC5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789081"/>
            <a:ext cx="7583488" cy="1470025"/>
          </a:xfrm>
        </p:spPr>
        <p:txBody>
          <a:bodyPr anchor="ctr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4724400"/>
            <a:ext cx="7583487" cy="1385047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3699-3D6C-9D4C-A2CC-69F195B7278A}" type="datetimeFigureOut">
              <a:rPr lang="en-US" smtClean="0"/>
              <a:pPr/>
              <a:t>5/20/12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C156-6324-AA45-BCF2-F8B596DC52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3984"/>
            <a:ext cx="9144000" cy="125016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677371" y="2564085"/>
            <a:ext cx="1789259" cy="1729830"/>
          </a:xfrm>
          <a:prstGeom prst="ellipse">
            <a:avLst/>
          </a:prstGeom>
          <a:noFill/>
          <a:ln w="127000">
            <a:solidFill>
              <a:schemeClr val="tx2"/>
            </a:solidFill>
          </a:ln>
          <a:effectLst>
            <a:innerShdw blurRad="101600" dist="76200" dir="13500000">
              <a:prstClr val="black">
                <a:alpha val="57000"/>
              </a:prstClr>
            </a:innerShdw>
          </a:effectLst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6984"/>
            <a:ext cx="9144000" cy="125016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/>
          <a:srcRect t="66667"/>
          <a:stretch>
            <a:fillRect/>
          </a:stretch>
        </p:blipFill>
        <p:spPr>
          <a:xfrm>
            <a:off x="0" y="4572000"/>
            <a:ext cx="9144000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71800"/>
            <a:ext cx="7583487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4724400"/>
            <a:ext cx="7583487" cy="139849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Font typeface="Calisto MT" pitchFamily="18" charset="0"/>
              <a:buNone/>
              <a:defRPr sz="18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3699-3D6C-9D4C-A2CC-69F195B7278A}" type="datetimeFigureOut">
              <a:rPr lang="en-US" smtClean="0"/>
              <a:pPr/>
              <a:t>5/20/12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C156-6324-AA45-BCF2-F8B596DC5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11" name="Picture 10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828800"/>
            <a:ext cx="3566160" cy="42973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6791" y="1828800"/>
            <a:ext cx="3566160" cy="42973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3699-3D6C-9D4C-A2CC-69F195B7278A}" type="datetimeFigureOut">
              <a:rPr lang="en-US" smtClean="0"/>
              <a:pPr/>
              <a:t>5/20/12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C156-6324-AA45-BCF2-F8B596DC5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13" name="Picture 12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524000"/>
            <a:ext cx="3566160" cy="83820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93576"/>
            <a:ext cx="3566160" cy="373258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6791" y="1524000"/>
            <a:ext cx="3566160" cy="83820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6791" y="2393576"/>
            <a:ext cx="3566160" cy="373258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3699-3D6C-9D4C-A2CC-69F195B7278A}" type="datetimeFigureOut">
              <a:rPr lang="en-US" smtClean="0"/>
              <a:pPr/>
              <a:t>5/20/12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C156-6324-AA45-BCF2-F8B596DC5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3699-3D6C-9D4C-A2CC-69F195B7278A}" type="datetimeFigureOut">
              <a:rPr lang="en-US" smtClean="0"/>
              <a:pPr/>
              <a:t>5/20/12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C156-6324-AA45-BCF2-F8B596DC52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Overlay-FullBackground.jpg"/>
          <p:cNvPicPr>
            <a:picLocks noChangeAspect="1"/>
          </p:cNvPicPr>
          <p:nvPr/>
        </p:nvPicPr>
        <p:blipFill>
          <a:blip r:embed="rId3"/>
          <a:srcRect t="21046"/>
          <a:stretch>
            <a:fillRect/>
          </a:stretch>
        </p:blipFill>
        <p:spPr>
          <a:xfrm>
            <a:off x="0" y="1447800"/>
            <a:ext cx="9144000" cy="5414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3699-3D6C-9D4C-A2CC-69F195B7278A}" type="datetimeFigureOut">
              <a:rPr lang="en-US" smtClean="0"/>
              <a:pPr/>
              <a:t>5/20/12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C156-6324-AA45-BCF2-F8B596DC5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4572000" y="4482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73049"/>
            <a:ext cx="3962400" cy="1690221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6401" y="273050"/>
            <a:ext cx="3959352" cy="58531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975104"/>
            <a:ext cx="3962400" cy="32004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67000" y="6356350"/>
            <a:ext cx="1622612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268E3699-3D6C-9D4C-A2CC-69F195B7278A}" type="datetimeFigureOut">
              <a:rPr lang="en-US" smtClean="0"/>
              <a:pPr/>
              <a:t>5/20/12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6356350"/>
            <a:ext cx="1891553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5748338"/>
            <a:ext cx="762000" cy="576262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F244C156-6324-AA45-BCF2-F8B596DC52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16200000">
            <a:off x="1086391" y="3365075"/>
            <a:ext cx="6855164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8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268E3699-3D6C-9D4C-A2CC-69F195B7278A}" type="datetimeFigureOut">
              <a:rPr lang="en-US" smtClean="0"/>
              <a:pPr/>
              <a:t>5/20/12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F244C156-6324-AA45-BCF2-F8B596DC5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12700" dir="2700000" sx="100500" sy="100500" algn="tl" rotWithShape="0">
              <a:prstClr val="black">
                <a:alpha val="6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Calisto MT" pitchFamily="18" charset="0"/>
        <a:buChar char="•"/>
        <a:defRPr sz="24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22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20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5" Type="http://schemas.openxmlformats.org/officeDocument/2006/relationships/image" Target="../media/image5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jpeg"/><Relationship Id="rId5" Type="http://schemas.openxmlformats.org/officeDocument/2006/relationships/image" Target="../media/image5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jpeg"/><Relationship Id="rId5" Type="http://schemas.openxmlformats.org/officeDocument/2006/relationships/image" Target="../media/image5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jpeg"/><Relationship Id="rId5" Type="http://schemas.openxmlformats.org/officeDocument/2006/relationships/image" Target="../media/image5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5" Type="http://schemas.openxmlformats.org/officeDocument/2006/relationships/image" Target="../media/image5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jpeg"/><Relationship Id="rId5" Type="http://schemas.openxmlformats.org/officeDocument/2006/relationships/image" Target="../media/image5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4" Type="http://schemas.openxmlformats.org/officeDocument/2006/relationships/slideLayout" Target="../slideLayouts/slideLayout2.xml"/><Relationship Id="rId5" Type="http://schemas.openxmlformats.org/officeDocument/2006/relationships/diagramData" Target="../diagrams/data3.xml"/><Relationship Id="rId6" Type="http://schemas.openxmlformats.org/officeDocument/2006/relationships/diagramLayout" Target="../diagrams/layout3.xml"/><Relationship Id="rId7" Type="http://schemas.openxmlformats.org/officeDocument/2006/relationships/diagramQuickStyle" Target="../diagrams/quickStyle3.xml"/><Relationship Id="rId8" Type="http://schemas.openxmlformats.org/officeDocument/2006/relationships/diagramColors" Target="../diagrams/colors3.xml"/><Relationship Id="rId9" Type="http://schemas.microsoft.com/office/2007/relationships/diagramDrawing" Target="../diagrams/drawing3.xml"/><Relationship Id="rId10" Type="http://schemas.openxmlformats.org/officeDocument/2006/relationships/image" Target="../media/image5.png"/><Relationship Id="rId1" Type="http://schemas.openxmlformats.org/officeDocument/2006/relationships/tags" Target="../tags/tag2.xml"/><Relationship Id="rId2" Type="http://schemas.microsoft.com/office/2007/relationships/media" Target="../media/media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diagramData" Target="../diagrams/data4.xml"/><Relationship Id="rId5" Type="http://schemas.openxmlformats.org/officeDocument/2006/relationships/diagramLayout" Target="../diagrams/layout4.xml"/><Relationship Id="rId6" Type="http://schemas.openxmlformats.org/officeDocument/2006/relationships/diagramQuickStyle" Target="../diagrams/quickStyle4.xml"/><Relationship Id="rId7" Type="http://schemas.openxmlformats.org/officeDocument/2006/relationships/diagramColors" Target="../diagrams/colors4.xml"/><Relationship Id="rId8" Type="http://schemas.microsoft.com/office/2007/relationships/diagramDrawing" Target="../diagrams/drawing4.xml"/><Relationship Id="rId9" Type="http://schemas.openxmlformats.org/officeDocument/2006/relationships/image" Target="../media/image5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image" Target="../media/image5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4" Type="http://schemas.openxmlformats.org/officeDocument/2006/relationships/slideLayout" Target="../slideLayouts/slideLayout2.xml"/><Relationship Id="rId5" Type="http://schemas.openxmlformats.org/officeDocument/2006/relationships/diagramData" Target="../diagrams/data2.xml"/><Relationship Id="rId6" Type="http://schemas.openxmlformats.org/officeDocument/2006/relationships/diagramLayout" Target="../diagrams/layout2.xml"/><Relationship Id="rId7" Type="http://schemas.openxmlformats.org/officeDocument/2006/relationships/diagramQuickStyle" Target="../diagrams/quickStyle2.xml"/><Relationship Id="rId8" Type="http://schemas.openxmlformats.org/officeDocument/2006/relationships/diagramColors" Target="../diagrams/colors2.xml"/><Relationship Id="rId9" Type="http://schemas.microsoft.com/office/2007/relationships/diagramDrawing" Target="../diagrams/drawing2.xml"/><Relationship Id="rId10" Type="http://schemas.openxmlformats.org/officeDocument/2006/relationships/image" Target="../media/image5.png"/><Relationship Id="rId1" Type="http://schemas.openxmlformats.org/officeDocument/2006/relationships/tags" Target="../tags/tag1.xml"/><Relationship Id="rId2" Type="http://schemas.microsoft.com/office/2007/relationships/media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5" Type="http://schemas.openxmlformats.org/officeDocument/2006/relationships/image" Target="../media/image5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jpeg"/><Relationship Id="rId5" Type="http://schemas.openxmlformats.org/officeDocument/2006/relationships/image" Target="../media/image5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jpeg"/><Relationship Id="rId5" Type="http://schemas.openxmlformats.org/officeDocument/2006/relationships/image" Target="../media/image5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jpeg"/><Relationship Id="rId5" Type="http://schemas.openxmlformats.org/officeDocument/2006/relationships/image" Target="../media/image5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Utah Core Standards: Mathematics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478305"/>
            <a:ext cx="7583487" cy="2075827"/>
          </a:xfrm>
        </p:spPr>
        <p:txBody>
          <a:bodyPr>
            <a:normAutofit fontScale="92500" lnSpcReduction="20000"/>
          </a:bodyPr>
          <a:lstStyle/>
          <a:p>
            <a:endParaRPr lang="en-US" sz="7000" dirty="0" smtClean="0"/>
          </a:p>
          <a:p>
            <a:r>
              <a:rPr lang="en-US" sz="8824" dirty="0" smtClean="0"/>
              <a:t>Structure</a:t>
            </a:r>
            <a:r>
              <a:rPr lang="en-US" sz="7000" dirty="0" smtClean="0"/>
              <a:t> </a:t>
            </a:r>
            <a:endParaRPr lang="en-US" sz="7000" dirty="0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36"/>
    </mc:Choice>
    <mc:Fallback>
      <p:transition xmlns:p14="http://schemas.microsoft.com/office/powerpoint/2010/main" spd="slow" advTm="2143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Glossary</a:t>
            </a:r>
            <a:endParaRPr lang="en-US" dirty="0"/>
          </a:p>
        </p:txBody>
      </p:sp>
      <p:pic>
        <p:nvPicPr>
          <p:cNvPr id="6" name="Content Placeholder 5" descr="Picture 10.jpeg"/>
          <p:cNvPicPr>
            <a:picLocks noGrp="1" noChangeAspect="1"/>
          </p:cNvPicPr>
          <p:nvPr>
            <p:ph idx="1"/>
          </p:nvPr>
        </p:nvPicPr>
        <p:blipFill>
          <a:blip r:embed="rId4"/>
          <a:srcRect l="-2398" r="-2398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65"/>
    </mc:Choice>
    <mc:Fallback>
      <p:transition xmlns:p14="http://schemas.microsoft.com/office/powerpoint/2010/main" spd="slow" advTm="5506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situations</a:t>
            </a:r>
            <a:br>
              <a:rPr lang="en-US" dirty="0" smtClean="0"/>
            </a:br>
            <a:r>
              <a:rPr lang="en-US" sz="3500" dirty="0" smtClean="0"/>
              <a:t>addition &amp; subtraction</a:t>
            </a:r>
            <a:endParaRPr lang="en-US" sz="3500" dirty="0"/>
          </a:p>
        </p:txBody>
      </p:sp>
      <p:pic>
        <p:nvPicPr>
          <p:cNvPr id="4" name="Content Placeholder 3" descr="Picture 5.jpeg"/>
          <p:cNvPicPr>
            <a:picLocks noGrp="1" noChangeAspect="1"/>
          </p:cNvPicPr>
          <p:nvPr>
            <p:ph idx="1"/>
          </p:nvPr>
        </p:nvPicPr>
        <p:blipFill>
          <a:blip r:embed="rId4"/>
          <a:srcRect l="-30384" r="-30384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48"/>
    </mc:Choice>
    <mc:Fallback>
      <p:transition xmlns:p14="http://schemas.microsoft.com/office/powerpoint/2010/main" spd="slow" advTm="4074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situations</a:t>
            </a:r>
            <a:br>
              <a:rPr lang="en-US" dirty="0" smtClean="0"/>
            </a:br>
            <a:r>
              <a:rPr lang="en-US" sz="3800" dirty="0" smtClean="0"/>
              <a:t>multiplication &amp; division</a:t>
            </a:r>
            <a:endParaRPr lang="en-US" sz="3800" dirty="0"/>
          </a:p>
        </p:txBody>
      </p:sp>
      <p:pic>
        <p:nvPicPr>
          <p:cNvPr id="4" name="Content Placeholder 3" descr="Picture 6.jpeg"/>
          <p:cNvPicPr>
            <a:picLocks noGrp="1" noChangeAspect="1"/>
          </p:cNvPicPr>
          <p:nvPr>
            <p:ph idx="1"/>
          </p:nvPr>
        </p:nvPicPr>
        <p:blipFill>
          <a:blip r:embed="rId4"/>
          <a:srcRect l="-15201" r="-15201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97"/>
    </mc:Choice>
    <mc:Fallback>
      <p:transition xmlns:p14="http://schemas.microsoft.com/office/powerpoint/2010/main" spd="slow" advTm="3809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100" dirty="0" smtClean="0"/>
              <a:t>Properties of operations</a:t>
            </a:r>
            <a:endParaRPr lang="en-US" sz="4100" dirty="0"/>
          </a:p>
        </p:txBody>
      </p:sp>
      <p:pic>
        <p:nvPicPr>
          <p:cNvPr id="6" name="Content Placeholder 5" descr="Picture 7.jpeg"/>
          <p:cNvPicPr>
            <a:picLocks noGrp="1" noChangeAspect="1"/>
          </p:cNvPicPr>
          <p:nvPr>
            <p:ph idx="1"/>
          </p:nvPr>
        </p:nvPicPr>
        <p:blipFill>
          <a:blip r:embed="rId4"/>
          <a:srcRect t="-21418" b="-21418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9"/>
    </mc:Choice>
    <mc:Fallback>
      <p:transition xmlns:p14="http://schemas.microsoft.com/office/powerpoint/2010/main" spd="slow" advTm="674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500" dirty="0" smtClean="0"/>
              <a:t>Properties of equality</a:t>
            </a:r>
            <a:endParaRPr lang="en-US" sz="4500" dirty="0"/>
          </a:p>
        </p:txBody>
      </p:sp>
      <p:pic>
        <p:nvPicPr>
          <p:cNvPr id="4" name="Content Placeholder 3" descr="Picture 8.jpeg"/>
          <p:cNvPicPr>
            <a:picLocks noGrp="1" noChangeAspect="1"/>
          </p:cNvPicPr>
          <p:nvPr>
            <p:ph idx="1"/>
          </p:nvPr>
        </p:nvPicPr>
        <p:blipFill>
          <a:blip r:embed="rId4"/>
          <a:srcRect t="-28113" b="-28113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3"/>
    </mc:Choice>
    <mc:Fallback>
      <p:transition xmlns:p14="http://schemas.microsoft.com/office/powerpoint/2010/main" spd="slow" advTm="230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 smtClean="0"/>
              <a:t>Properties of inequality</a:t>
            </a:r>
            <a:endParaRPr lang="en-US" sz="4200" dirty="0"/>
          </a:p>
        </p:txBody>
      </p:sp>
      <p:pic>
        <p:nvPicPr>
          <p:cNvPr id="4" name="Content Placeholder 3" descr="Picture 9.jpeg"/>
          <p:cNvPicPr>
            <a:picLocks noGrp="1" noChangeAspect="1"/>
          </p:cNvPicPr>
          <p:nvPr>
            <p:ph idx="1"/>
          </p:nvPr>
        </p:nvPicPr>
        <p:blipFill>
          <a:blip r:embed="rId4"/>
          <a:srcRect t="-27174" b="-27174"/>
          <a:stretch>
            <a:fillRect/>
          </a:stretch>
        </p:blipFill>
        <p:spPr>
          <a:xfrm>
            <a:off x="779463" y="1626776"/>
            <a:ext cx="7583488" cy="4297363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93"/>
    </mc:Choice>
    <mc:Fallback>
      <p:transition xmlns:p14="http://schemas.microsoft.com/office/powerpoint/2010/main" spd="slow" advTm="689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Blocks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4261323"/>
              </p:ext>
            </p:extLst>
          </p:nvPr>
        </p:nvGraphicFramePr>
        <p:xfrm>
          <a:off x="4808624" y="1954240"/>
          <a:ext cx="3939515" cy="429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632484" y="2102118"/>
            <a:ext cx="3939515" cy="3939515"/>
            <a:chOff x="0" y="178923"/>
            <a:chExt cx="3939515" cy="3939515"/>
          </a:xfrm>
        </p:grpSpPr>
        <p:sp>
          <p:nvSpPr>
            <p:cNvPr id="6" name="Rounded Rectangle 5"/>
            <p:cNvSpPr/>
            <p:nvPr/>
          </p:nvSpPr>
          <p:spPr>
            <a:xfrm>
              <a:off x="0" y="178923"/>
              <a:ext cx="3939515" cy="3939515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192311" y="371234"/>
              <a:ext cx="3554893" cy="35548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9824" tIns="369824" rIns="369824" bIns="369824" numCol="1" spcCol="1270" anchor="ctr" anchorCtr="0">
              <a:noAutofit/>
            </a:bodyPr>
            <a:lstStyle/>
            <a:p>
              <a:pPr lvl="0" algn="ctr" defTabSz="2311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5200" kern="1200" dirty="0" smtClean="0"/>
                <a:t>Content Standards</a:t>
              </a:r>
              <a:endParaRPr lang="en-US" sz="5200" kern="1200" dirty="0"/>
            </a:p>
          </p:txBody>
        </p:sp>
      </p:grp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1165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13"/>
    </mc:Choice>
    <mc:Fallback>
      <p:transition xmlns:p14="http://schemas.microsoft.com/office/powerpoint/2010/main" spd="slow" advTm="1741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K-12 </a:t>
            </a:r>
            <a:br>
              <a:rPr lang="en-US" dirty="0" smtClean="0"/>
            </a:br>
            <a:r>
              <a:rPr lang="en-US" dirty="0" smtClean="0"/>
              <a:t>Practice 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Make sense of problems and persevere in solving them.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Reason abstractly and quantitatively.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Construct viable arguments and critique the reasoning of others.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b="1" dirty="0" smtClean="0"/>
              <a:t>Model with mathematics.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b="1" dirty="0" smtClean="0"/>
              <a:t>Use appropriate tools strategically.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b="1" dirty="0" smtClean="0"/>
              <a:t>Attend to precision.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b="1" dirty="0" smtClean="0"/>
              <a:t>Look for and make use of structure.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b="1" dirty="0" smtClean="0"/>
              <a:t>Look for and express regularity in repeated reasoning.</a:t>
            </a:r>
          </a:p>
          <a:p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84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18"/>
    </mc:Choice>
    <mc:Fallback>
      <p:transition xmlns:p14="http://schemas.microsoft.com/office/powerpoint/2010/main" spd="slow" advTm="3211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Practices </a:t>
            </a:r>
            <a:br>
              <a:rPr lang="en-US" dirty="0" smtClean="0"/>
            </a:br>
            <a:r>
              <a:rPr lang="en-US" sz="4000" dirty="0" smtClean="0"/>
              <a:t>Kid friendly categories</a:t>
            </a:r>
            <a:endParaRPr lang="en-US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79463" y="1828800"/>
          <a:ext cx="7583487" cy="429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88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81"/>
    </mc:Choice>
    <mc:Fallback>
      <p:transition xmlns:p14="http://schemas.microsoft.com/office/powerpoint/2010/main" spd="slow" advTm="2188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&amp; practices standards in action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9303024"/>
              </p:ext>
            </p:extLst>
          </p:nvPr>
        </p:nvGraphicFramePr>
        <p:xfrm>
          <a:off x="779463" y="1828800"/>
          <a:ext cx="7583487" cy="429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14"/>
    </mc:Choice>
    <mc:Fallback>
      <p:transition xmlns:p14="http://schemas.microsoft.com/office/powerpoint/2010/main" spd="slow" advTm="5701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Blocks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9851454"/>
              </p:ext>
            </p:extLst>
          </p:nvPr>
        </p:nvGraphicFramePr>
        <p:xfrm>
          <a:off x="4808624" y="1954240"/>
          <a:ext cx="3939515" cy="429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632484" y="2102118"/>
            <a:ext cx="3939515" cy="3939515"/>
            <a:chOff x="0" y="178923"/>
            <a:chExt cx="3939515" cy="3939515"/>
          </a:xfrm>
        </p:grpSpPr>
        <p:sp>
          <p:nvSpPr>
            <p:cNvPr id="6" name="Rounded Rectangle 5"/>
            <p:cNvSpPr/>
            <p:nvPr/>
          </p:nvSpPr>
          <p:spPr>
            <a:xfrm>
              <a:off x="0" y="178923"/>
              <a:ext cx="3939515" cy="3939515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192311" y="371234"/>
              <a:ext cx="3554893" cy="35548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9824" tIns="369824" rIns="369824" bIns="369824" numCol="1" spcCol="1270" anchor="ctr" anchorCtr="0">
              <a:noAutofit/>
            </a:bodyPr>
            <a:lstStyle/>
            <a:p>
              <a:pPr lvl="0" algn="ctr" defTabSz="2311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5200" kern="1200" dirty="0" smtClean="0"/>
                <a:t>Content Standards</a:t>
              </a:r>
              <a:endParaRPr lang="en-US" sz="5200" kern="1200" dirty="0"/>
            </a:p>
          </p:txBody>
        </p:sp>
      </p:grpSp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6907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94"/>
    </mc:Choice>
    <mc:Fallback>
      <p:transition xmlns:p14="http://schemas.microsoft.com/office/powerpoint/2010/main" spd="slow" advTm="3509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5100" dirty="0" smtClean="0"/>
              <a:t>Introduction</a:t>
            </a:r>
          </a:p>
          <a:p>
            <a:r>
              <a:rPr lang="en-US" sz="5100" dirty="0" smtClean="0"/>
              <a:t>Glossary</a:t>
            </a:r>
          </a:p>
          <a:p>
            <a:r>
              <a:rPr lang="en-US" sz="5100" dirty="0" smtClean="0"/>
              <a:t>Problem Situations</a:t>
            </a:r>
          </a:p>
          <a:p>
            <a:r>
              <a:rPr lang="en-US" sz="5100" dirty="0" smtClean="0"/>
              <a:t>Properties</a:t>
            </a:r>
            <a:endParaRPr lang="en-US" sz="5100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02"/>
    </mc:Choice>
    <mc:Fallback>
      <p:transition xmlns:p14="http://schemas.microsoft.com/office/powerpoint/2010/main" spd="slow" advTm="1030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12" name="Content Placeholder 11" descr="Screen Shot 2012-05-07 at 3.10.15 PM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967" b="-23967"/>
          <a:stretch>
            <a:fillRect/>
          </a:stretch>
        </p:blipFill>
        <p:spPr/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5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53"/>
    </mc:Choice>
    <mc:Fallback>
      <p:transition xmlns:p14="http://schemas.microsoft.com/office/powerpoint/2010/main" spd="slow" advTm="2675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Standards:</a:t>
            </a:r>
            <a:br>
              <a:rPr lang="en-US" dirty="0" smtClean="0"/>
            </a:br>
            <a:r>
              <a:rPr lang="en-US" dirty="0" smtClean="0"/>
              <a:t>“lingo” and Layout</a:t>
            </a:r>
            <a:endParaRPr lang="en-US" dirty="0"/>
          </a:p>
        </p:txBody>
      </p:sp>
      <p:pic>
        <p:nvPicPr>
          <p:cNvPr id="4" name="Content Placeholder 3" descr="Picture 3.jpeg"/>
          <p:cNvPicPr>
            <a:picLocks noGrp="1" noChangeAspect="1"/>
          </p:cNvPicPr>
          <p:nvPr>
            <p:ph idx="1"/>
          </p:nvPr>
        </p:nvPicPr>
        <p:blipFill>
          <a:blip r:embed="rId4"/>
          <a:srcRect l="-9077" r="-9077"/>
          <a:stretch>
            <a:fillRect/>
          </a:stretch>
        </p:blipFill>
        <p:spPr>
          <a:xfrm>
            <a:off x="331318" y="1574848"/>
            <a:ext cx="8573940" cy="4858626"/>
          </a:xfr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04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448"/>
    </mc:Choice>
    <mc:Fallback>
      <p:transition xmlns:p14="http://schemas.microsoft.com/office/powerpoint/2010/main" spd="slow" advTm="7244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K-5 , 6-8  </a:t>
            </a:r>
            <a:br>
              <a:rPr lang="en-US" dirty="0" smtClean="0"/>
            </a:br>
            <a:r>
              <a:rPr lang="en-US" dirty="0" smtClean="0"/>
              <a:t>Content standards</a:t>
            </a:r>
            <a:endParaRPr lang="en-US" dirty="0"/>
          </a:p>
        </p:txBody>
      </p:sp>
      <p:pic>
        <p:nvPicPr>
          <p:cNvPr id="4" name="Content Placeholder 3" descr="Picture 3.jpeg"/>
          <p:cNvPicPr>
            <a:picLocks noGrp="1" noChangeAspect="1"/>
          </p:cNvPicPr>
          <p:nvPr>
            <p:ph idx="1"/>
          </p:nvPr>
        </p:nvPicPr>
        <p:blipFill>
          <a:blip r:embed="rId4"/>
          <a:srcRect t="-26327" b="-26327"/>
          <a:stretch>
            <a:fillRect/>
          </a:stretch>
        </p:blipFill>
        <p:spPr>
          <a:xfrm>
            <a:off x="193268" y="1345920"/>
            <a:ext cx="8766092" cy="5512080"/>
          </a:xfr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381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176"/>
    </mc:Choice>
    <mc:Fallback>
      <p:transition xmlns:p14="http://schemas.microsoft.com/office/powerpoint/2010/main" spd="slow" advTm="7017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Content standards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500" dirty="0" smtClean="0"/>
              <a:t>Critical Areas overview</a:t>
            </a:r>
            <a:endParaRPr lang="en-US" sz="3500" dirty="0"/>
          </a:p>
        </p:txBody>
      </p:sp>
      <p:pic>
        <p:nvPicPr>
          <p:cNvPr id="4" name="Content Placeholder 3" descr="Picture 1.jpeg"/>
          <p:cNvPicPr>
            <a:picLocks noGrp="1" noChangeAspect="1"/>
          </p:cNvPicPr>
          <p:nvPr>
            <p:ph idx="1"/>
          </p:nvPr>
        </p:nvPicPr>
        <p:blipFill>
          <a:blip r:embed="rId4"/>
          <a:srcRect t="-24605" b="-24605"/>
          <a:stretch>
            <a:fillRect/>
          </a:stretch>
        </p:blipFill>
        <p:spPr/>
      </p:pic>
      <p:sp>
        <p:nvSpPr>
          <p:cNvPr id="5" name="Down Arrow 4"/>
          <p:cNvSpPr/>
          <p:nvPr/>
        </p:nvSpPr>
        <p:spPr>
          <a:xfrm>
            <a:off x="6121739" y="2178809"/>
            <a:ext cx="822960" cy="822960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7" name="Straight Connector 6"/>
          <p:cNvCxnSpPr/>
          <p:nvPr/>
        </p:nvCxnSpPr>
        <p:spPr>
          <a:xfrm>
            <a:off x="5919205" y="3405979"/>
            <a:ext cx="130330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89133" y="3693251"/>
            <a:ext cx="123646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890657" y="4294867"/>
            <a:ext cx="1637482" cy="167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706858" y="4595675"/>
            <a:ext cx="1637482" cy="167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528139" y="4896482"/>
            <a:ext cx="241656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876488" y="5197290"/>
            <a:ext cx="16709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55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58"/>
    </mc:Choice>
    <mc:Fallback>
      <p:transition xmlns:p14="http://schemas.microsoft.com/office/powerpoint/2010/main" spd="slow" advTm="4325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Grade overview:</a:t>
            </a:r>
            <a:br>
              <a:rPr lang="en-US" dirty="0" smtClean="0"/>
            </a:br>
            <a:r>
              <a:rPr lang="en-US" dirty="0" smtClean="0"/>
              <a:t>content &amp; practices</a:t>
            </a:r>
            <a:endParaRPr lang="en-US" dirty="0"/>
          </a:p>
        </p:txBody>
      </p:sp>
      <p:pic>
        <p:nvPicPr>
          <p:cNvPr id="4" name="Content Placeholder 3" descr="Picture 2.jpeg"/>
          <p:cNvPicPr>
            <a:picLocks noGrp="1" noChangeAspect="1"/>
          </p:cNvPicPr>
          <p:nvPr>
            <p:ph idx="1"/>
          </p:nvPr>
        </p:nvPicPr>
        <p:blipFill>
          <a:blip r:embed="rId4"/>
          <a:srcRect t="-6443" b="-6443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05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372"/>
    </mc:Choice>
    <mc:Fallback>
      <p:transition xmlns:p14="http://schemas.microsoft.com/office/powerpoint/2010/main" spd="slow" advTm="6337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recedent">
  <a:themeElements>
    <a:clrScheme name="Precedent">
      <a:dk1>
        <a:srgbClr val="921F07"/>
      </a:dk1>
      <a:lt1>
        <a:sysClr val="window" lastClr="FFFFFF"/>
      </a:lt1>
      <a:dk2>
        <a:srgbClr val="333333"/>
      </a:dk2>
      <a:lt2>
        <a:srgbClr val="E5E5D3"/>
      </a:lt2>
      <a:accent1>
        <a:srgbClr val="993232"/>
      </a:accent1>
      <a:accent2>
        <a:srgbClr val="9B6C34"/>
      </a:accent2>
      <a:accent3>
        <a:srgbClr val="736C5D"/>
      </a:accent3>
      <a:accent4>
        <a:srgbClr val="C9972B"/>
      </a:accent4>
      <a:accent5>
        <a:srgbClr val="C95F2B"/>
      </a:accent5>
      <a:accent6>
        <a:srgbClr val="8F7A05"/>
      </a:accent6>
      <a:hlink>
        <a:srgbClr val="933926"/>
      </a:hlink>
      <a:folHlink>
        <a:srgbClr val="916019"/>
      </a:folHlink>
    </a:clrScheme>
    <a:fontScheme name="Precedent">
      <a:majorFont>
        <a:latin typeface="Perpetua Titling MT"/>
        <a:ea typeface=""/>
        <a:cs typeface=""/>
        <a:font script="Jpan" typeface="ＭＳ Ｐ明朝"/>
      </a:majorFont>
      <a:minorFont>
        <a:latin typeface="Calisto MT"/>
        <a:ea typeface=""/>
        <a:cs typeface=""/>
        <a:font script="Jpan" typeface="ＭＳ Ｐ明朝"/>
      </a:minorFont>
    </a:fontScheme>
    <a:fmtScheme name="Preceden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tint val="100000"/>
                <a:shade val="30000"/>
                <a:satMod val="135000"/>
              </a:schemeClr>
            </a:gs>
          </a:gsLst>
          <a:path path="circle">
            <a:fillToRect l="70000" t="10000" b="7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5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25400" dir="4800000" sx="103000" sy="103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3000000"/>
            </a:lightRig>
          </a:scene3d>
          <a:sp3d prstMaterial="softEdge">
            <a:bevelT w="0" h="0"/>
          </a:sp3d>
        </a:effectStyle>
        <a:effectStyle>
          <a:effectLst>
            <a:innerShdw blurRad="127000" dist="38100" dir="13200000">
              <a:srgbClr val="000000">
                <a:alpha val="75000"/>
              </a:srgbClr>
            </a:innerShdw>
            <a:outerShdw blurRad="38100" dist="12700" dir="1800000" sx="101000" sy="101000" rotWithShape="0">
              <a:srgbClr val="000000">
                <a:alpha val="40000"/>
              </a:srgbClr>
            </a:outerShdw>
            <a:reflection blurRad="127000" stA="25000" endPos="30000" dist="127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12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shade val="30000"/>
                <a:satMod val="150000"/>
              </a:schemeClr>
            </a:gs>
          </a:gsLst>
          <a:path path="circle">
            <a:fillToRect t="10000" r="70000" b="7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30000"/>
                <a:lumMod val="80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Precedent.thmx</Template>
  <TotalTime>930</TotalTime>
  <Words>141</Words>
  <Application>Microsoft Macintosh PowerPoint</Application>
  <PresentationFormat>On-screen Show (4:3)</PresentationFormat>
  <Paragraphs>46</Paragraphs>
  <Slides>18</Slides>
  <Notes>0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Precedent</vt:lpstr>
      <vt:lpstr>Utah Core Standards: Mathematics</vt:lpstr>
      <vt:lpstr>Content &amp; practices standards in action</vt:lpstr>
      <vt:lpstr>Building Blocks</vt:lpstr>
      <vt:lpstr>Support features</vt:lpstr>
      <vt:lpstr>Introduction</vt:lpstr>
      <vt:lpstr>Standards: “lingo” and Layout</vt:lpstr>
      <vt:lpstr>K-5 , 6-8   Content standards</vt:lpstr>
      <vt:lpstr>Content standards Critical Areas overview</vt:lpstr>
      <vt:lpstr>Grade overview: content &amp; practices</vt:lpstr>
      <vt:lpstr>Glossary</vt:lpstr>
      <vt:lpstr>Problem situations addition &amp; subtraction</vt:lpstr>
      <vt:lpstr>Problem situations multiplication &amp; division</vt:lpstr>
      <vt:lpstr>Properties of operations</vt:lpstr>
      <vt:lpstr>Properties of equality</vt:lpstr>
      <vt:lpstr>Properties of inequality</vt:lpstr>
      <vt:lpstr>Building Blocks</vt:lpstr>
      <vt:lpstr>K-12  Practice standards</vt:lpstr>
      <vt:lpstr>Practices  Kid friendly categories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Common Core State Standards: Mathematics</dc:title>
  <dc:creator>JSD</dc:creator>
  <cp:lastModifiedBy>Melissa Garber</cp:lastModifiedBy>
  <cp:revision>42</cp:revision>
  <cp:lastPrinted>2012-05-07T20:40:15Z</cp:lastPrinted>
  <dcterms:created xsi:type="dcterms:W3CDTF">2011-09-20T02:21:05Z</dcterms:created>
  <dcterms:modified xsi:type="dcterms:W3CDTF">2012-05-21T03:12:00Z</dcterms:modified>
</cp:coreProperties>
</file>